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306" r:id="rId3"/>
    <p:sldId id="301" r:id="rId4"/>
    <p:sldId id="309" r:id="rId5"/>
    <p:sldId id="310" r:id="rId6"/>
    <p:sldId id="31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182" y="4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D67409B-C8A4-405B-B78C-8C7503610B1C}"/>
              </a:ext>
            </a:extLst>
          </p:cNvPr>
          <p:cNvSpPr txBox="1"/>
          <p:nvPr/>
        </p:nvSpPr>
        <p:spPr>
          <a:xfrm>
            <a:off x="401384" y="317485"/>
            <a:ext cx="5724644" cy="92837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ヘルメット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着用</a:t>
            </a:r>
            <a:endParaRPr kumimoji="1" lang="ja-JP" altLang="en-US" sz="1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7F2EB699-0CB2-40E0-B746-5695F68EB80E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BB47FFD-92E6-47E7-98EC-D8ECB0C866E9}"/>
              </a:ext>
            </a:extLst>
          </p:cNvPr>
          <p:cNvGrpSpPr/>
          <p:nvPr/>
        </p:nvGrpSpPr>
        <p:grpSpPr>
          <a:xfrm>
            <a:off x="439271" y="1963271"/>
            <a:ext cx="5979458" cy="5979458"/>
            <a:chOff x="2187388" y="663388"/>
            <a:chExt cx="5531224" cy="553122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E30AD3F-CDF9-437E-A2A3-EAA59A502085}"/>
                </a:ext>
              </a:extLst>
            </p:cNvPr>
            <p:cNvGrpSpPr/>
            <p:nvPr/>
          </p:nvGrpSpPr>
          <p:grpSpPr>
            <a:xfrm>
              <a:off x="2501153" y="977153"/>
              <a:ext cx="4903694" cy="4903694"/>
              <a:chOff x="2501153" y="977153"/>
              <a:chExt cx="4903694" cy="4903694"/>
            </a:xfrm>
            <a:solidFill>
              <a:schemeClr val="bg1">
                <a:lumMod val="50000"/>
              </a:schemeClr>
            </a:solidFill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6EAA70D1-2CE5-4078-BA3E-DDAB3D5C4105}"/>
                  </a:ext>
                </a:extLst>
              </p:cNvPr>
              <p:cNvSpPr/>
              <p:nvPr/>
            </p:nvSpPr>
            <p:spPr>
              <a:xfrm>
                <a:off x="2501153" y="977153"/>
                <a:ext cx="4903694" cy="4903694"/>
              </a:xfrm>
              <a:custGeom>
                <a:avLst/>
                <a:gdLst>
                  <a:gd name="connsiteX0" fmla="*/ 2451847 w 4903694"/>
                  <a:gd name="connsiteY0" fmla="*/ 0 h 4903694"/>
                  <a:gd name="connsiteX1" fmla="*/ 2457243 w 4903694"/>
                  <a:gd name="connsiteY1" fmla="*/ 273 h 4903694"/>
                  <a:gd name="connsiteX2" fmla="*/ 2475243 w 4903694"/>
                  <a:gd name="connsiteY2" fmla="*/ 2214308 h 4903694"/>
                  <a:gd name="connsiteX3" fmla="*/ 2924779 w 4903694"/>
                  <a:gd name="connsiteY3" fmla="*/ 46577 h 4903694"/>
                  <a:gd name="connsiteX4" fmla="*/ 2935457 w 4903694"/>
                  <a:gd name="connsiteY4" fmla="*/ 48207 h 4903694"/>
                  <a:gd name="connsiteX5" fmla="*/ 2521133 w 4903694"/>
                  <a:gd name="connsiteY5" fmla="*/ 2223435 h 4903694"/>
                  <a:gd name="connsiteX6" fmla="*/ 3384993 w 4903694"/>
                  <a:gd name="connsiteY6" fmla="*/ 184910 h 4903694"/>
                  <a:gd name="connsiteX7" fmla="*/ 3395134 w 4903694"/>
                  <a:gd name="connsiteY7" fmla="*/ 188622 h 4903694"/>
                  <a:gd name="connsiteX8" fmla="*/ 2564365 w 4903694"/>
                  <a:gd name="connsiteY8" fmla="*/ 2241342 h 4903694"/>
                  <a:gd name="connsiteX9" fmla="*/ 3809282 w 4903694"/>
                  <a:gd name="connsiteY9" fmla="*/ 410586 h 4903694"/>
                  <a:gd name="connsiteX10" fmla="*/ 3818512 w 4903694"/>
                  <a:gd name="connsiteY10" fmla="*/ 416194 h 4903694"/>
                  <a:gd name="connsiteX11" fmla="*/ 2603269 w 4903694"/>
                  <a:gd name="connsiteY11" fmla="*/ 2267337 h 4903694"/>
                  <a:gd name="connsiteX12" fmla="*/ 4181567 w 4903694"/>
                  <a:gd name="connsiteY12" fmla="*/ 714496 h 4903694"/>
                  <a:gd name="connsiteX13" fmla="*/ 4185565 w 4903694"/>
                  <a:gd name="connsiteY13" fmla="*/ 718129 h 4903694"/>
                  <a:gd name="connsiteX14" fmla="*/ 4189198 w 4903694"/>
                  <a:gd name="connsiteY14" fmla="*/ 722126 h 4903694"/>
                  <a:gd name="connsiteX15" fmla="*/ 2636356 w 4903694"/>
                  <a:gd name="connsiteY15" fmla="*/ 2300424 h 4903694"/>
                  <a:gd name="connsiteX16" fmla="*/ 4487500 w 4903694"/>
                  <a:gd name="connsiteY16" fmla="*/ 1085181 h 4903694"/>
                  <a:gd name="connsiteX17" fmla="*/ 4493107 w 4903694"/>
                  <a:gd name="connsiteY17" fmla="*/ 1094411 h 4903694"/>
                  <a:gd name="connsiteX18" fmla="*/ 2662351 w 4903694"/>
                  <a:gd name="connsiteY18" fmla="*/ 2339328 h 4903694"/>
                  <a:gd name="connsiteX19" fmla="*/ 4715072 w 4903694"/>
                  <a:gd name="connsiteY19" fmla="*/ 1508559 h 4903694"/>
                  <a:gd name="connsiteX20" fmla="*/ 4718784 w 4903694"/>
                  <a:gd name="connsiteY20" fmla="*/ 1518700 h 4903694"/>
                  <a:gd name="connsiteX21" fmla="*/ 2680258 w 4903694"/>
                  <a:gd name="connsiteY21" fmla="*/ 2382560 h 4903694"/>
                  <a:gd name="connsiteX22" fmla="*/ 4855487 w 4903694"/>
                  <a:gd name="connsiteY22" fmla="*/ 1968237 h 4903694"/>
                  <a:gd name="connsiteX23" fmla="*/ 4857117 w 4903694"/>
                  <a:gd name="connsiteY23" fmla="*/ 1978915 h 4903694"/>
                  <a:gd name="connsiteX24" fmla="*/ 2689385 w 4903694"/>
                  <a:gd name="connsiteY24" fmla="*/ 2428450 h 4903694"/>
                  <a:gd name="connsiteX25" fmla="*/ 4903422 w 4903694"/>
                  <a:gd name="connsiteY25" fmla="*/ 2446451 h 4903694"/>
                  <a:gd name="connsiteX26" fmla="*/ 4903694 w 4903694"/>
                  <a:gd name="connsiteY26" fmla="*/ 2451847 h 4903694"/>
                  <a:gd name="connsiteX27" fmla="*/ 4903422 w 4903694"/>
                  <a:gd name="connsiteY27" fmla="*/ 2457243 h 4903694"/>
                  <a:gd name="connsiteX28" fmla="*/ 2689385 w 4903694"/>
                  <a:gd name="connsiteY28" fmla="*/ 2475243 h 4903694"/>
                  <a:gd name="connsiteX29" fmla="*/ 4857117 w 4903694"/>
                  <a:gd name="connsiteY29" fmla="*/ 2924779 h 4903694"/>
                  <a:gd name="connsiteX30" fmla="*/ 4855488 w 4903694"/>
                  <a:gd name="connsiteY30" fmla="*/ 2935457 h 4903694"/>
                  <a:gd name="connsiteX31" fmla="*/ 2680258 w 4903694"/>
                  <a:gd name="connsiteY31" fmla="*/ 2521133 h 4903694"/>
                  <a:gd name="connsiteX32" fmla="*/ 4718784 w 4903694"/>
                  <a:gd name="connsiteY32" fmla="*/ 3384993 h 4903694"/>
                  <a:gd name="connsiteX33" fmla="*/ 4715072 w 4903694"/>
                  <a:gd name="connsiteY33" fmla="*/ 3395134 h 4903694"/>
                  <a:gd name="connsiteX34" fmla="*/ 2662351 w 4903694"/>
                  <a:gd name="connsiteY34" fmla="*/ 2564365 h 4903694"/>
                  <a:gd name="connsiteX35" fmla="*/ 4493108 w 4903694"/>
                  <a:gd name="connsiteY35" fmla="*/ 3809282 h 4903694"/>
                  <a:gd name="connsiteX36" fmla="*/ 4487500 w 4903694"/>
                  <a:gd name="connsiteY36" fmla="*/ 3818512 h 4903694"/>
                  <a:gd name="connsiteX37" fmla="*/ 2636356 w 4903694"/>
                  <a:gd name="connsiteY37" fmla="*/ 2603269 h 4903694"/>
                  <a:gd name="connsiteX38" fmla="*/ 4189198 w 4903694"/>
                  <a:gd name="connsiteY38" fmla="*/ 4181568 h 4903694"/>
                  <a:gd name="connsiteX39" fmla="*/ 4185565 w 4903694"/>
                  <a:gd name="connsiteY39" fmla="*/ 4185565 h 4903694"/>
                  <a:gd name="connsiteX40" fmla="*/ 4181568 w 4903694"/>
                  <a:gd name="connsiteY40" fmla="*/ 4189198 h 4903694"/>
                  <a:gd name="connsiteX41" fmla="*/ 2603269 w 4903694"/>
                  <a:gd name="connsiteY41" fmla="*/ 2636356 h 4903694"/>
                  <a:gd name="connsiteX42" fmla="*/ 3818512 w 4903694"/>
                  <a:gd name="connsiteY42" fmla="*/ 4487500 h 4903694"/>
                  <a:gd name="connsiteX43" fmla="*/ 3809282 w 4903694"/>
                  <a:gd name="connsiteY43" fmla="*/ 4493108 h 4903694"/>
                  <a:gd name="connsiteX44" fmla="*/ 2564365 w 4903694"/>
                  <a:gd name="connsiteY44" fmla="*/ 2662351 h 4903694"/>
                  <a:gd name="connsiteX45" fmla="*/ 3395134 w 4903694"/>
                  <a:gd name="connsiteY45" fmla="*/ 4715072 h 4903694"/>
                  <a:gd name="connsiteX46" fmla="*/ 3384993 w 4903694"/>
                  <a:gd name="connsiteY46" fmla="*/ 4718784 h 4903694"/>
                  <a:gd name="connsiteX47" fmla="*/ 2521133 w 4903694"/>
                  <a:gd name="connsiteY47" fmla="*/ 2680258 h 4903694"/>
                  <a:gd name="connsiteX48" fmla="*/ 2935457 w 4903694"/>
                  <a:gd name="connsiteY48" fmla="*/ 4855487 h 4903694"/>
                  <a:gd name="connsiteX49" fmla="*/ 2924779 w 4903694"/>
                  <a:gd name="connsiteY49" fmla="*/ 4857117 h 4903694"/>
                  <a:gd name="connsiteX50" fmla="*/ 2475243 w 4903694"/>
                  <a:gd name="connsiteY50" fmla="*/ 2689385 h 4903694"/>
                  <a:gd name="connsiteX51" fmla="*/ 2457243 w 4903694"/>
                  <a:gd name="connsiteY51" fmla="*/ 4903422 h 4903694"/>
                  <a:gd name="connsiteX52" fmla="*/ 2451847 w 4903694"/>
                  <a:gd name="connsiteY52" fmla="*/ 4903694 h 4903694"/>
                  <a:gd name="connsiteX53" fmla="*/ 2446451 w 4903694"/>
                  <a:gd name="connsiteY53" fmla="*/ 4903422 h 4903694"/>
                  <a:gd name="connsiteX54" fmla="*/ 2428450 w 4903694"/>
                  <a:gd name="connsiteY54" fmla="*/ 2689385 h 4903694"/>
                  <a:gd name="connsiteX55" fmla="*/ 1978915 w 4903694"/>
                  <a:gd name="connsiteY55" fmla="*/ 4857117 h 4903694"/>
                  <a:gd name="connsiteX56" fmla="*/ 1968237 w 4903694"/>
                  <a:gd name="connsiteY56" fmla="*/ 4855487 h 4903694"/>
                  <a:gd name="connsiteX57" fmla="*/ 2382560 w 4903694"/>
                  <a:gd name="connsiteY57" fmla="*/ 2680258 h 4903694"/>
                  <a:gd name="connsiteX58" fmla="*/ 1518700 w 4903694"/>
                  <a:gd name="connsiteY58" fmla="*/ 4718784 h 4903694"/>
                  <a:gd name="connsiteX59" fmla="*/ 1508559 w 4903694"/>
                  <a:gd name="connsiteY59" fmla="*/ 4715072 h 4903694"/>
                  <a:gd name="connsiteX60" fmla="*/ 2339328 w 4903694"/>
                  <a:gd name="connsiteY60" fmla="*/ 2662351 h 4903694"/>
                  <a:gd name="connsiteX61" fmla="*/ 1094411 w 4903694"/>
                  <a:gd name="connsiteY61" fmla="*/ 4493107 h 4903694"/>
                  <a:gd name="connsiteX62" fmla="*/ 1085181 w 4903694"/>
                  <a:gd name="connsiteY62" fmla="*/ 4487500 h 4903694"/>
                  <a:gd name="connsiteX63" fmla="*/ 2300424 w 4903694"/>
                  <a:gd name="connsiteY63" fmla="*/ 2636356 h 4903694"/>
                  <a:gd name="connsiteX64" fmla="*/ 722126 w 4903694"/>
                  <a:gd name="connsiteY64" fmla="*/ 4189198 h 4903694"/>
                  <a:gd name="connsiteX65" fmla="*/ 718129 w 4903694"/>
                  <a:gd name="connsiteY65" fmla="*/ 4185565 h 4903694"/>
                  <a:gd name="connsiteX66" fmla="*/ 714496 w 4903694"/>
                  <a:gd name="connsiteY66" fmla="*/ 4181567 h 4903694"/>
                  <a:gd name="connsiteX67" fmla="*/ 2267337 w 4903694"/>
                  <a:gd name="connsiteY67" fmla="*/ 2603269 h 4903694"/>
                  <a:gd name="connsiteX68" fmla="*/ 416194 w 4903694"/>
                  <a:gd name="connsiteY68" fmla="*/ 3818512 h 4903694"/>
                  <a:gd name="connsiteX69" fmla="*/ 410586 w 4903694"/>
                  <a:gd name="connsiteY69" fmla="*/ 3809282 h 4903694"/>
                  <a:gd name="connsiteX70" fmla="*/ 2241342 w 4903694"/>
                  <a:gd name="connsiteY70" fmla="*/ 2564365 h 4903694"/>
                  <a:gd name="connsiteX71" fmla="*/ 188622 w 4903694"/>
                  <a:gd name="connsiteY71" fmla="*/ 3395134 h 4903694"/>
                  <a:gd name="connsiteX72" fmla="*/ 184910 w 4903694"/>
                  <a:gd name="connsiteY72" fmla="*/ 3384993 h 4903694"/>
                  <a:gd name="connsiteX73" fmla="*/ 2223435 w 4903694"/>
                  <a:gd name="connsiteY73" fmla="*/ 2521133 h 4903694"/>
                  <a:gd name="connsiteX74" fmla="*/ 48207 w 4903694"/>
                  <a:gd name="connsiteY74" fmla="*/ 2935457 h 4903694"/>
                  <a:gd name="connsiteX75" fmla="*/ 46577 w 4903694"/>
                  <a:gd name="connsiteY75" fmla="*/ 2924778 h 4903694"/>
                  <a:gd name="connsiteX76" fmla="*/ 2214308 w 4903694"/>
                  <a:gd name="connsiteY76" fmla="*/ 2475243 h 4903694"/>
                  <a:gd name="connsiteX77" fmla="*/ 273 w 4903694"/>
                  <a:gd name="connsiteY77" fmla="*/ 2457243 h 4903694"/>
                  <a:gd name="connsiteX78" fmla="*/ 0 w 4903694"/>
                  <a:gd name="connsiteY78" fmla="*/ 2451847 h 4903694"/>
                  <a:gd name="connsiteX79" fmla="*/ 273 w 4903694"/>
                  <a:gd name="connsiteY79" fmla="*/ 2446451 h 4903694"/>
                  <a:gd name="connsiteX80" fmla="*/ 2214308 w 4903694"/>
                  <a:gd name="connsiteY80" fmla="*/ 2428450 h 4903694"/>
                  <a:gd name="connsiteX81" fmla="*/ 46577 w 4903694"/>
                  <a:gd name="connsiteY81" fmla="*/ 1978915 h 4903694"/>
                  <a:gd name="connsiteX82" fmla="*/ 48207 w 4903694"/>
                  <a:gd name="connsiteY82" fmla="*/ 1968237 h 4903694"/>
                  <a:gd name="connsiteX83" fmla="*/ 2223435 w 4903694"/>
                  <a:gd name="connsiteY83" fmla="*/ 2382560 h 4903694"/>
                  <a:gd name="connsiteX84" fmla="*/ 184911 w 4903694"/>
                  <a:gd name="connsiteY84" fmla="*/ 1518701 h 4903694"/>
                  <a:gd name="connsiteX85" fmla="*/ 188622 w 4903694"/>
                  <a:gd name="connsiteY85" fmla="*/ 1508560 h 4903694"/>
                  <a:gd name="connsiteX86" fmla="*/ 2241342 w 4903694"/>
                  <a:gd name="connsiteY86" fmla="*/ 2339328 h 4903694"/>
                  <a:gd name="connsiteX87" fmla="*/ 410587 w 4903694"/>
                  <a:gd name="connsiteY87" fmla="*/ 1094412 h 4903694"/>
                  <a:gd name="connsiteX88" fmla="*/ 416194 w 4903694"/>
                  <a:gd name="connsiteY88" fmla="*/ 1085182 h 4903694"/>
                  <a:gd name="connsiteX89" fmla="*/ 2267337 w 4903694"/>
                  <a:gd name="connsiteY89" fmla="*/ 2300424 h 4903694"/>
                  <a:gd name="connsiteX90" fmla="*/ 714496 w 4903694"/>
                  <a:gd name="connsiteY90" fmla="*/ 722127 h 4903694"/>
                  <a:gd name="connsiteX91" fmla="*/ 718129 w 4903694"/>
                  <a:gd name="connsiteY91" fmla="*/ 718129 h 4903694"/>
                  <a:gd name="connsiteX92" fmla="*/ 722127 w 4903694"/>
                  <a:gd name="connsiteY92" fmla="*/ 714496 h 4903694"/>
                  <a:gd name="connsiteX93" fmla="*/ 2300424 w 4903694"/>
                  <a:gd name="connsiteY93" fmla="*/ 2267337 h 4903694"/>
                  <a:gd name="connsiteX94" fmla="*/ 1085182 w 4903694"/>
                  <a:gd name="connsiteY94" fmla="*/ 416194 h 4903694"/>
                  <a:gd name="connsiteX95" fmla="*/ 1094412 w 4903694"/>
                  <a:gd name="connsiteY95" fmla="*/ 410587 h 4903694"/>
                  <a:gd name="connsiteX96" fmla="*/ 2339328 w 4903694"/>
                  <a:gd name="connsiteY96" fmla="*/ 2241342 h 4903694"/>
                  <a:gd name="connsiteX97" fmla="*/ 1508560 w 4903694"/>
                  <a:gd name="connsiteY97" fmla="*/ 188622 h 4903694"/>
                  <a:gd name="connsiteX98" fmla="*/ 1518701 w 4903694"/>
                  <a:gd name="connsiteY98" fmla="*/ 184911 h 4903694"/>
                  <a:gd name="connsiteX99" fmla="*/ 2382560 w 4903694"/>
                  <a:gd name="connsiteY99" fmla="*/ 2223435 h 4903694"/>
                  <a:gd name="connsiteX100" fmla="*/ 1968237 w 4903694"/>
                  <a:gd name="connsiteY100" fmla="*/ 48207 h 4903694"/>
                  <a:gd name="connsiteX101" fmla="*/ 1978915 w 4903694"/>
                  <a:gd name="connsiteY101" fmla="*/ 46577 h 4903694"/>
                  <a:gd name="connsiteX102" fmla="*/ 2428450 w 4903694"/>
                  <a:gd name="connsiteY102" fmla="*/ 2214308 h 4903694"/>
                  <a:gd name="connsiteX103" fmla="*/ 2446451 w 4903694"/>
                  <a:gd name="connsiteY103" fmla="*/ 273 h 4903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903694" h="4903694">
                    <a:moveTo>
                      <a:pt x="2451847" y="0"/>
                    </a:moveTo>
                    <a:lnTo>
                      <a:pt x="2457243" y="273"/>
                    </a:lnTo>
                    <a:lnTo>
                      <a:pt x="2475243" y="2214308"/>
                    </a:lnTo>
                    <a:lnTo>
                      <a:pt x="2924779" y="46577"/>
                    </a:lnTo>
                    <a:lnTo>
                      <a:pt x="2935457" y="48207"/>
                    </a:lnTo>
                    <a:lnTo>
                      <a:pt x="2521133" y="2223435"/>
                    </a:lnTo>
                    <a:lnTo>
                      <a:pt x="3384993" y="184910"/>
                    </a:lnTo>
                    <a:lnTo>
                      <a:pt x="3395134" y="188622"/>
                    </a:lnTo>
                    <a:lnTo>
                      <a:pt x="2564365" y="2241342"/>
                    </a:lnTo>
                    <a:lnTo>
                      <a:pt x="3809282" y="410586"/>
                    </a:lnTo>
                    <a:lnTo>
                      <a:pt x="3818512" y="416194"/>
                    </a:lnTo>
                    <a:lnTo>
                      <a:pt x="2603269" y="2267337"/>
                    </a:lnTo>
                    <a:lnTo>
                      <a:pt x="4181567" y="714496"/>
                    </a:lnTo>
                    <a:lnTo>
                      <a:pt x="4185565" y="718129"/>
                    </a:lnTo>
                    <a:lnTo>
                      <a:pt x="4189198" y="722126"/>
                    </a:lnTo>
                    <a:lnTo>
                      <a:pt x="2636356" y="2300424"/>
                    </a:lnTo>
                    <a:lnTo>
                      <a:pt x="4487500" y="1085181"/>
                    </a:lnTo>
                    <a:lnTo>
                      <a:pt x="4493107" y="1094411"/>
                    </a:lnTo>
                    <a:lnTo>
                      <a:pt x="2662351" y="2339328"/>
                    </a:lnTo>
                    <a:lnTo>
                      <a:pt x="4715072" y="1508559"/>
                    </a:lnTo>
                    <a:lnTo>
                      <a:pt x="4718784" y="1518700"/>
                    </a:lnTo>
                    <a:lnTo>
                      <a:pt x="2680258" y="2382560"/>
                    </a:lnTo>
                    <a:lnTo>
                      <a:pt x="4855487" y="1968237"/>
                    </a:lnTo>
                    <a:lnTo>
                      <a:pt x="4857117" y="1978915"/>
                    </a:lnTo>
                    <a:lnTo>
                      <a:pt x="2689385" y="2428450"/>
                    </a:lnTo>
                    <a:lnTo>
                      <a:pt x="4903422" y="2446451"/>
                    </a:lnTo>
                    <a:lnTo>
                      <a:pt x="4903694" y="2451847"/>
                    </a:lnTo>
                    <a:lnTo>
                      <a:pt x="4903422" y="2457243"/>
                    </a:lnTo>
                    <a:lnTo>
                      <a:pt x="2689385" y="2475243"/>
                    </a:lnTo>
                    <a:lnTo>
                      <a:pt x="4857117" y="2924779"/>
                    </a:lnTo>
                    <a:lnTo>
                      <a:pt x="4855488" y="2935457"/>
                    </a:lnTo>
                    <a:lnTo>
                      <a:pt x="2680258" y="2521133"/>
                    </a:lnTo>
                    <a:lnTo>
                      <a:pt x="4718784" y="3384993"/>
                    </a:lnTo>
                    <a:lnTo>
                      <a:pt x="4715072" y="3395134"/>
                    </a:lnTo>
                    <a:lnTo>
                      <a:pt x="2662351" y="2564365"/>
                    </a:lnTo>
                    <a:lnTo>
                      <a:pt x="4493108" y="3809282"/>
                    </a:lnTo>
                    <a:lnTo>
                      <a:pt x="4487500" y="3818512"/>
                    </a:lnTo>
                    <a:lnTo>
                      <a:pt x="2636356" y="2603269"/>
                    </a:lnTo>
                    <a:lnTo>
                      <a:pt x="4189198" y="4181568"/>
                    </a:lnTo>
                    <a:lnTo>
                      <a:pt x="4185565" y="4185565"/>
                    </a:lnTo>
                    <a:lnTo>
                      <a:pt x="4181568" y="4189198"/>
                    </a:lnTo>
                    <a:lnTo>
                      <a:pt x="2603269" y="2636356"/>
                    </a:lnTo>
                    <a:lnTo>
                      <a:pt x="3818512" y="4487500"/>
                    </a:lnTo>
                    <a:lnTo>
                      <a:pt x="3809282" y="4493108"/>
                    </a:lnTo>
                    <a:lnTo>
                      <a:pt x="2564365" y="2662351"/>
                    </a:lnTo>
                    <a:lnTo>
                      <a:pt x="3395134" y="4715072"/>
                    </a:lnTo>
                    <a:lnTo>
                      <a:pt x="3384993" y="4718784"/>
                    </a:lnTo>
                    <a:lnTo>
                      <a:pt x="2521133" y="2680258"/>
                    </a:lnTo>
                    <a:lnTo>
                      <a:pt x="2935457" y="4855487"/>
                    </a:lnTo>
                    <a:lnTo>
                      <a:pt x="2924779" y="4857117"/>
                    </a:lnTo>
                    <a:lnTo>
                      <a:pt x="2475243" y="2689385"/>
                    </a:lnTo>
                    <a:lnTo>
                      <a:pt x="2457243" y="4903422"/>
                    </a:lnTo>
                    <a:lnTo>
                      <a:pt x="2451847" y="4903694"/>
                    </a:lnTo>
                    <a:lnTo>
                      <a:pt x="2446451" y="4903422"/>
                    </a:lnTo>
                    <a:lnTo>
                      <a:pt x="2428450" y="2689385"/>
                    </a:lnTo>
                    <a:lnTo>
                      <a:pt x="1978915" y="4857117"/>
                    </a:lnTo>
                    <a:lnTo>
                      <a:pt x="1968237" y="4855487"/>
                    </a:lnTo>
                    <a:lnTo>
                      <a:pt x="2382560" y="2680258"/>
                    </a:lnTo>
                    <a:lnTo>
                      <a:pt x="1518700" y="4718784"/>
                    </a:lnTo>
                    <a:lnTo>
                      <a:pt x="1508559" y="4715072"/>
                    </a:lnTo>
                    <a:lnTo>
                      <a:pt x="2339328" y="2662351"/>
                    </a:lnTo>
                    <a:lnTo>
                      <a:pt x="1094411" y="4493107"/>
                    </a:lnTo>
                    <a:lnTo>
                      <a:pt x="1085181" y="4487500"/>
                    </a:lnTo>
                    <a:lnTo>
                      <a:pt x="2300424" y="2636356"/>
                    </a:lnTo>
                    <a:lnTo>
                      <a:pt x="722126" y="4189198"/>
                    </a:lnTo>
                    <a:lnTo>
                      <a:pt x="718129" y="4185565"/>
                    </a:lnTo>
                    <a:lnTo>
                      <a:pt x="714496" y="4181567"/>
                    </a:lnTo>
                    <a:lnTo>
                      <a:pt x="2267337" y="2603269"/>
                    </a:lnTo>
                    <a:lnTo>
                      <a:pt x="416194" y="3818512"/>
                    </a:lnTo>
                    <a:lnTo>
                      <a:pt x="410586" y="3809282"/>
                    </a:lnTo>
                    <a:lnTo>
                      <a:pt x="2241342" y="2564365"/>
                    </a:lnTo>
                    <a:lnTo>
                      <a:pt x="188622" y="3395134"/>
                    </a:lnTo>
                    <a:lnTo>
                      <a:pt x="184910" y="3384993"/>
                    </a:lnTo>
                    <a:lnTo>
                      <a:pt x="2223435" y="2521133"/>
                    </a:lnTo>
                    <a:lnTo>
                      <a:pt x="48207" y="2935457"/>
                    </a:lnTo>
                    <a:lnTo>
                      <a:pt x="46577" y="2924778"/>
                    </a:lnTo>
                    <a:lnTo>
                      <a:pt x="2214308" y="2475243"/>
                    </a:lnTo>
                    <a:lnTo>
                      <a:pt x="273" y="2457243"/>
                    </a:lnTo>
                    <a:lnTo>
                      <a:pt x="0" y="2451847"/>
                    </a:lnTo>
                    <a:lnTo>
                      <a:pt x="273" y="2446451"/>
                    </a:lnTo>
                    <a:lnTo>
                      <a:pt x="2214308" y="2428450"/>
                    </a:lnTo>
                    <a:lnTo>
                      <a:pt x="46577" y="1978915"/>
                    </a:lnTo>
                    <a:lnTo>
                      <a:pt x="48207" y="1968237"/>
                    </a:lnTo>
                    <a:lnTo>
                      <a:pt x="2223435" y="2382560"/>
                    </a:lnTo>
                    <a:lnTo>
                      <a:pt x="184911" y="1518701"/>
                    </a:lnTo>
                    <a:lnTo>
                      <a:pt x="188622" y="1508560"/>
                    </a:lnTo>
                    <a:lnTo>
                      <a:pt x="2241342" y="2339328"/>
                    </a:lnTo>
                    <a:lnTo>
                      <a:pt x="410587" y="1094412"/>
                    </a:lnTo>
                    <a:lnTo>
                      <a:pt x="416194" y="1085182"/>
                    </a:lnTo>
                    <a:lnTo>
                      <a:pt x="2267337" y="2300424"/>
                    </a:lnTo>
                    <a:lnTo>
                      <a:pt x="714496" y="722127"/>
                    </a:lnTo>
                    <a:lnTo>
                      <a:pt x="718129" y="718129"/>
                    </a:lnTo>
                    <a:lnTo>
                      <a:pt x="722127" y="714496"/>
                    </a:lnTo>
                    <a:lnTo>
                      <a:pt x="2300424" y="2267337"/>
                    </a:lnTo>
                    <a:lnTo>
                      <a:pt x="1085182" y="416194"/>
                    </a:lnTo>
                    <a:lnTo>
                      <a:pt x="1094412" y="410587"/>
                    </a:lnTo>
                    <a:lnTo>
                      <a:pt x="2339328" y="2241342"/>
                    </a:lnTo>
                    <a:lnTo>
                      <a:pt x="1508560" y="188622"/>
                    </a:lnTo>
                    <a:lnTo>
                      <a:pt x="1518701" y="184911"/>
                    </a:lnTo>
                    <a:lnTo>
                      <a:pt x="2382560" y="2223435"/>
                    </a:lnTo>
                    <a:lnTo>
                      <a:pt x="1968237" y="48207"/>
                    </a:lnTo>
                    <a:lnTo>
                      <a:pt x="1978915" y="46577"/>
                    </a:lnTo>
                    <a:lnTo>
                      <a:pt x="2428450" y="2214308"/>
                    </a:lnTo>
                    <a:lnTo>
                      <a:pt x="2446451" y="27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C1D75187-FC55-4AA1-9894-076840F6F3CD}"/>
                  </a:ext>
                </a:extLst>
              </p:cNvPr>
              <p:cNvSpPr/>
              <p:nvPr/>
            </p:nvSpPr>
            <p:spPr>
              <a:xfrm rot="1577863">
                <a:off x="2501153" y="977153"/>
                <a:ext cx="4903694" cy="4903694"/>
              </a:xfrm>
              <a:custGeom>
                <a:avLst/>
                <a:gdLst>
                  <a:gd name="connsiteX0" fmla="*/ 2451847 w 4903694"/>
                  <a:gd name="connsiteY0" fmla="*/ 0 h 4903694"/>
                  <a:gd name="connsiteX1" fmla="*/ 2457243 w 4903694"/>
                  <a:gd name="connsiteY1" fmla="*/ 273 h 4903694"/>
                  <a:gd name="connsiteX2" fmla="*/ 2475243 w 4903694"/>
                  <a:gd name="connsiteY2" fmla="*/ 2214308 h 4903694"/>
                  <a:gd name="connsiteX3" fmla="*/ 2924779 w 4903694"/>
                  <a:gd name="connsiteY3" fmla="*/ 46577 h 4903694"/>
                  <a:gd name="connsiteX4" fmla="*/ 2935457 w 4903694"/>
                  <a:gd name="connsiteY4" fmla="*/ 48207 h 4903694"/>
                  <a:gd name="connsiteX5" fmla="*/ 2521133 w 4903694"/>
                  <a:gd name="connsiteY5" fmla="*/ 2223435 h 4903694"/>
                  <a:gd name="connsiteX6" fmla="*/ 3384993 w 4903694"/>
                  <a:gd name="connsiteY6" fmla="*/ 184910 h 4903694"/>
                  <a:gd name="connsiteX7" fmla="*/ 3395134 w 4903694"/>
                  <a:gd name="connsiteY7" fmla="*/ 188622 h 4903694"/>
                  <a:gd name="connsiteX8" fmla="*/ 2564365 w 4903694"/>
                  <a:gd name="connsiteY8" fmla="*/ 2241342 h 4903694"/>
                  <a:gd name="connsiteX9" fmla="*/ 3809282 w 4903694"/>
                  <a:gd name="connsiteY9" fmla="*/ 410586 h 4903694"/>
                  <a:gd name="connsiteX10" fmla="*/ 3818512 w 4903694"/>
                  <a:gd name="connsiteY10" fmla="*/ 416194 h 4903694"/>
                  <a:gd name="connsiteX11" fmla="*/ 2603269 w 4903694"/>
                  <a:gd name="connsiteY11" fmla="*/ 2267337 h 4903694"/>
                  <a:gd name="connsiteX12" fmla="*/ 4181567 w 4903694"/>
                  <a:gd name="connsiteY12" fmla="*/ 714496 h 4903694"/>
                  <a:gd name="connsiteX13" fmla="*/ 4185565 w 4903694"/>
                  <a:gd name="connsiteY13" fmla="*/ 718129 h 4903694"/>
                  <a:gd name="connsiteX14" fmla="*/ 4189198 w 4903694"/>
                  <a:gd name="connsiteY14" fmla="*/ 722126 h 4903694"/>
                  <a:gd name="connsiteX15" fmla="*/ 2636356 w 4903694"/>
                  <a:gd name="connsiteY15" fmla="*/ 2300424 h 4903694"/>
                  <a:gd name="connsiteX16" fmla="*/ 4487500 w 4903694"/>
                  <a:gd name="connsiteY16" fmla="*/ 1085181 h 4903694"/>
                  <a:gd name="connsiteX17" fmla="*/ 4493107 w 4903694"/>
                  <a:gd name="connsiteY17" fmla="*/ 1094411 h 4903694"/>
                  <a:gd name="connsiteX18" fmla="*/ 2662351 w 4903694"/>
                  <a:gd name="connsiteY18" fmla="*/ 2339328 h 4903694"/>
                  <a:gd name="connsiteX19" fmla="*/ 4715072 w 4903694"/>
                  <a:gd name="connsiteY19" fmla="*/ 1508559 h 4903694"/>
                  <a:gd name="connsiteX20" fmla="*/ 4718784 w 4903694"/>
                  <a:gd name="connsiteY20" fmla="*/ 1518700 h 4903694"/>
                  <a:gd name="connsiteX21" fmla="*/ 2680258 w 4903694"/>
                  <a:gd name="connsiteY21" fmla="*/ 2382560 h 4903694"/>
                  <a:gd name="connsiteX22" fmla="*/ 4855487 w 4903694"/>
                  <a:gd name="connsiteY22" fmla="*/ 1968237 h 4903694"/>
                  <a:gd name="connsiteX23" fmla="*/ 4857117 w 4903694"/>
                  <a:gd name="connsiteY23" fmla="*/ 1978915 h 4903694"/>
                  <a:gd name="connsiteX24" fmla="*/ 2689385 w 4903694"/>
                  <a:gd name="connsiteY24" fmla="*/ 2428450 h 4903694"/>
                  <a:gd name="connsiteX25" fmla="*/ 4903422 w 4903694"/>
                  <a:gd name="connsiteY25" fmla="*/ 2446451 h 4903694"/>
                  <a:gd name="connsiteX26" fmla="*/ 4903694 w 4903694"/>
                  <a:gd name="connsiteY26" fmla="*/ 2451847 h 4903694"/>
                  <a:gd name="connsiteX27" fmla="*/ 4903422 w 4903694"/>
                  <a:gd name="connsiteY27" fmla="*/ 2457243 h 4903694"/>
                  <a:gd name="connsiteX28" fmla="*/ 2689385 w 4903694"/>
                  <a:gd name="connsiteY28" fmla="*/ 2475243 h 4903694"/>
                  <a:gd name="connsiteX29" fmla="*/ 4857117 w 4903694"/>
                  <a:gd name="connsiteY29" fmla="*/ 2924779 h 4903694"/>
                  <a:gd name="connsiteX30" fmla="*/ 4855488 w 4903694"/>
                  <a:gd name="connsiteY30" fmla="*/ 2935457 h 4903694"/>
                  <a:gd name="connsiteX31" fmla="*/ 2680258 w 4903694"/>
                  <a:gd name="connsiteY31" fmla="*/ 2521133 h 4903694"/>
                  <a:gd name="connsiteX32" fmla="*/ 4718784 w 4903694"/>
                  <a:gd name="connsiteY32" fmla="*/ 3384993 h 4903694"/>
                  <a:gd name="connsiteX33" fmla="*/ 4715072 w 4903694"/>
                  <a:gd name="connsiteY33" fmla="*/ 3395134 h 4903694"/>
                  <a:gd name="connsiteX34" fmla="*/ 2662351 w 4903694"/>
                  <a:gd name="connsiteY34" fmla="*/ 2564365 h 4903694"/>
                  <a:gd name="connsiteX35" fmla="*/ 4493108 w 4903694"/>
                  <a:gd name="connsiteY35" fmla="*/ 3809282 h 4903694"/>
                  <a:gd name="connsiteX36" fmla="*/ 4487500 w 4903694"/>
                  <a:gd name="connsiteY36" fmla="*/ 3818512 h 4903694"/>
                  <a:gd name="connsiteX37" fmla="*/ 2636356 w 4903694"/>
                  <a:gd name="connsiteY37" fmla="*/ 2603269 h 4903694"/>
                  <a:gd name="connsiteX38" fmla="*/ 4189198 w 4903694"/>
                  <a:gd name="connsiteY38" fmla="*/ 4181568 h 4903694"/>
                  <a:gd name="connsiteX39" fmla="*/ 4185565 w 4903694"/>
                  <a:gd name="connsiteY39" fmla="*/ 4185565 h 4903694"/>
                  <a:gd name="connsiteX40" fmla="*/ 4181568 w 4903694"/>
                  <a:gd name="connsiteY40" fmla="*/ 4189198 h 4903694"/>
                  <a:gd name="connsiteX41" fmla="*/ 2603269 w 4903694"/>
                  <a:gd name="connsiteY41" fmla="*/ 2636356 h 4903694"/>
                  <a:gd name="connsiteX42" fmla="*/ 3818512 w 4903694"/>
                  <a:gd name="connsiteY42" fmla="*/ 4487500 h 4903694"/>
                  <a:gd name="connsiteX43" fmla="*/ 3809282 w 4903694"/>
                  <a:gd name="connsiteY43" fmla="*/ 4493108 h 4903694"/>
                  <a:gd name="connsiteX44" fmla="*/ 2564365 w 4903694"/>
                  <a:gd name="connsiteY44" fmla="*/ 2662351 h 4903694"/>
                  <a:gd name="connsiteX45" fmla="*/ 3395134 w 4903694"/>
                  <a:gd name="connsiteY45" fmla="*/ 4715072 h 4903694"/>
                  <a:gd name="connsiteX46" fmla="*/ 3384993 w 4903694"/>
                  <a:gd name="connsiteY46" fmla="*/ 4718784 h 4903694"/>
                  <a:gd name="connsiteX47" fmla="*/ 2521133 w 4903694"/>
                  <a:gd name="connsiteY47" fmla="*/ 2680258 h 4903694"/>
                  <a:gd name="connsiteX48" fmla="*/ 2935457 w 4903694"/>
                  <a:gd name="connsiteY48" fmla="*/ 4855487 h 4903694"/>
                  <a:gd name="connsiteX49" fmla="*/ 2924779 w 4903694"/>
                  <a:gd name="connsiteY49" fmla="*/ 4857117 h 4903694"/>
                  <a:gd name="connsiteX50" fmla="*/ 2475243 w 4903694"/>
                  <a:gd name="connsiteY50" fmla="*/ 2689385 h 4903694"/>
                  <a:gd name="connsiteX51" fmla="*/ 2457243 w 4903694"/>
                  <a:gd name="connsiteY51" fmla="*/ 4903422 h 4903694"/>
                  <a:gd name="connsiteX52" fmla="*/ 2451847 w 4903694"/>
                  <a:gd name="connsiteY52" fmla="*/ 4903694 h 4903694"/>
                  <a:gd name="connsiteX53" fmla="*/ 2446451 w 4903694"/>
                  <a:gd name="connsiteY53" fmla="*/ 4903422 h 4903694"/>
                  <a:gd name="connsiteX54" fmla="*/ 2428450 w 4903694"/>
                  <a:gd name="connsiteY54" fmla="*/ 2689385 h 4903694"/>
                  <a:gd name="connsiteX55" fmla="*/ 1978915 w 4903694"/>
                  <a:gd name="connsiteY55" fmla="*/ 4857117 h 4903694"/>
                  <a:gd name="connsiteX56" fmla="*/ 1968237 w 4903694"/>
                  <a:gd name="connsiteY56" fmla="*/ 4855487 h 4903694"/>
                  <a:gd name="connsiteX57" fmla="*/ 2382560 w 4903694"/>
                  <a:gd name="connsiteY57" fmla="*/ 2680258 h 4903694"/>
                  <a:gd name="connsiteX58" fmla="*/ 1518700 w 4903694"/>
                  <a:gd name="connsiteY58" fmla="*/ 4718784 h 4903694"/>
                  <a:gd name="connsiteX59" fmla="*/ 1508559 w 4903694"/>
                  <a:gd name="connsiteY59" fmla="*/ 4715072 h 4903694"/>
                  <a:gd name="connsiteX60" fmla="*/ 2339328 w 4903694"/>
                  <a:gd name="connsiteY60" fmla="*/ 2662351 h 4903694"/>
                  <a:gd name="connsiteX61" fmla="*/ 1094411 w 4903694"/>
                  <a:gd name="connsiteY61" fmla="*/ 4493107 h 4903694"/>
                  <a:gd name="connsiteX62" fmla="*/ 1085181 w 4903694"/>
                  <a:gd name="connsiteY62" fmla="*/ 4487500 h 4903694"/>
                  <a:gd name="connsiteX63" fmla="*/ 2300424 w 4903694"/>
                  <a:gd name="connsiteY63" fmla="*/ 2636356 h 4903694"/>
                  <a:gd name="connsiteX64" fmla="*/ 722126 w 4903694"/>
                  <a:gd name="connsiteY64" fmla="*/ 4189198 h 4903694"/>
                  <a:gd name="connsiteX65" fmla="*/ 718129 w 4903694"/>
                  <a:gd name="connsiteY65" fmla="*/ 4185565 h 4903694"/>
                  <a:gd name="connsiteX66" fmla="*/ 714496 w 4903694"/>
                  <a:gd name="connsiteY66" fmla="*/ 4181567 h 4903694"/>
                  <a:gd name="connsiteX67" fmla="*/ 2267337 w 4903694"/>
                  <a:gd name="connsiteY67" fmla="*/ 2603269 h 4903694"/>
                  <a:gd name="connsiteX68" fmla="*/ 416194 w 4903694"/>
                  <a:gd name="connsiteY68" fmla="*/ 3818512 h 4903694"/>
                  <a:gd name="connsiteX69" fmla="*/ 410586 w 4903694"/>
                  <a:gd name="connsiteY69" fmla="*/ 3809282 h 4903694"/>
                  <a:gd name="connsiteX70" fmla="*/ 2241342 w 4903694"/>
                  <a:gd name="connsiteY70" fmla="*/ 2564365 h 4903694"/>
                  <a:gd name="connsiteX71" fmla="*/ 188622 w 4903694"/>
                  <a:gd name="connsiteY71" fmla="*/ 3395134 h 4903694"/>
                  <a:gd name="connsiteX72" fmla="*/ 184910 w 4903694"/>
                  <a:gd name="connsiteY72" fmla="*/ 3384993 h 4903694"/>
                  <a:gd name="connsiteX73" fmla="*/ 2223435 w 4903694"/>
                  <a:gd name="connsiteY73" fmla="*/ 2521133 h 4903694"/>
                  <a:gd name="connsiteX74" fmla="*/ 48207 w 4903694"/>
                  <a:gd name="connsiteY74" fmla="*/ 2935457 h 4903694"/>
                  <a:gd name="connsiteX75" fmla="*/ 46577 w 4903694"/>
                  <a:gd name="connsiteY75" fmla="*/ 2924778 h 4903694"/>
                  <a:gd name="connsiteX76" fmla="*/ 2214308 w 4903694"/>
                  <a:gd name="connsiteY76" fmla="*/ 2475243 h 4903694"/>
                  <a:gd name="connsiteX77" fmla="*/ 273 w 4903694"/>
                  <a:gd name="connsiteY77" fmla="*/ 2457243 h 4903694"/>
                  <a:gd name="connsiteX78" fmla="*/ 0 w 4903694"/>
                  <a:gd name="connsiteY78" fmla="*/ 2451847 h 4903694"/>
                  <a:gd name="connsiteX79" fmla="*/ 273 w 4903694"/>
                  <a:gd name="connsiteY79" fmla="*/ 2446451 h 4903694"/>
                  <a:gd name="connsiteX80" fmla="*/ 2214308 w 4903694"/>
                  <a:gd name="connsiteY80" fmla="*/ 2428450 h 4903694"/>
                  <a:gd name="connsiteX81" fmla="*/ 46577 w 4903694"/>
                  <a:gd name="connsiteY81" fmla="*/ 1978915 h 4903694"/>
                  <a:gd name="connsiteX82" fmla="*/ 48207 w 4903694"/>
                  <a:gd name="connsiteY82" fmla="*/ 1968237 h 4903694"/>
                  <a:gd name="connsiteX83" fmla="*/ 2223435 w 4903694"/>
                  <a:gd name="connsiteY83" fmla="*/ 2382560 h 4903694"/>
                  <a:gd name="connsiteX84" fmla="*/ 184911 w 4903694"/>
                  <a:gd name="connsiteY84" fmla="*/ 1518701 h 4903694"/>
                  <a:gd name="connsiteX85" fmla="*/ 188622 w 4903694"/>
                  <a:gd name="connsiteY85" fmla="*/ 1508560 h 4903694"/>
                  <a:gd name="connsiteX86" fmla="*/ 2241342 w 4903694"/>
                  <a:gd name="connsiteY86" fmla="*/ 2339328 h 4903694"/>
                  <a:gd name="connsiteX87" fmla="*/ 410587 w 4903694"/>
                  <a:gd name="connsiteY87" fmla="*/ 1094412 h 4903694"/>
                  <a:gd name="connsiteX88" fmla="*/ 416194 w 4903694"/>
                  <a:gd name="connsiteY88" fmla="*/ 1085182 h 4903694"/>
                  <a:gd name="connsiteX89" fmla="*/ 2267337 w 4903694"/>
                  <a:gd name="connsiteY89" fmla="*/ 2300424 h 4903694"/>
                  <a:gd name="connsiteX90" fmla="*/ 714496 w 4903694"/>
                  <a:gd name="connsiteY90" fmla="*/ 722127 h 4903694"/>
                  <a:gd name="connsiteX91" fmla="*/ 718129 w 4903694"/>
                  <a:gd name="connsiteY91" fmla="*/ 718129 h 4903694"/>
                  <a:gd name="connsiteX92" fmla="*/ 722127 w 4903694"/>
                  <a:gd name="connsiteY92" fmla="*/ 714496 h 4903694"/>
                  <a:gd name="connsiteX93" fmla="*/ 2300424 w 4903694"/>
                  <a:gd name="connsiteY93" fmla="*/ 2267337 h 4903694"/>
                  <a:gd name="connsiteX94" fmla="*/ 1085182 w 4903694"/>
                  <a:gd name="connsiteY94" fmla="*/ 416194 h 4903694"/>
                  <a:gd name="connsiteX95" fmla="*/ 1094412 w 4903694"/>
                  <a:gd name="connsiteY95" fmla="*/ 410587 h 4903694"/>
                  <a:gd name="connsiteX96" fmla="*/ 2339328 w 4903694"/>
                  <a:gd name="connsiteY96" fmla="*/ 2241342 h 4903694"/>
                  <a:gd name="connsiteX97" fmla="*/ 1508560 w 4903694"/>
                  <a:gd name="connsiteY97" fmla="*/ 188622 h 4903694"/>
                  <a:gd name="connsiteX98" fmla="*/ 1518701 w 4903694"/>
                  <a:gd name="connsiteY98" fmla="*/ 184911 h 4903694"/>
                  <a:gd name="connsiteX99" fmla="*/ 2382560 w 4903694"/>
                  <a:gd name="connsiteY99" fmla="*/ 2223435 h 4903694"/>
                  <a:gd name="connsiteX100" fmla="*/ 1968237 w 4903694"/>
                  <a:gd name="connsiteY100" fmla="*/ 48207 h 4903694"/>
                  <a:gd name="connsiteX101" fmla="*/ 1978915 w 4903694"/>
                  <a:gd name="connsiteY101" fmla="*/ 46577 h 4903694"/>
                  <a:gd name="connsiteX102" fmla="*/ 2428450 w 4903694"/>
                  <a:gd name="connsiteY102" fmla="*/ 2214308 h 4903694"/>
                  <a:gd name="connsiteX103" fmla="*/ 2446451 w 4903694"/>
                  <a:gd name="connsiteY103" fmla="*/ 273 h 4903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903694" h="4903694">
                    <a:moveTo>
                      <a:pt x="2451847" y="0"/>
                    </a:moveTo>
                    <a:lnTo>
                      <a:pt x="2457243" y="273"/>
                    </a:lnTo>
                    <a:lnTo>
                      <a:pt x="2475243" y="2214308"/>
                    </a:lnTo>
                    <a:lnTo>
                      <a:pt x="2924779" y="46577"/>
                    </a:lnTo>
                    <a:lnTo>
                      <a:pt x="2935457" y="48207"/>
                    </a:lnTo>
                    <a:lnTo>
                      <a:pt x="2521133" y="2223435"/>
                    </a:lnTo>
                    <a:lnTo>
                      <a:pt x="3384993" y="184910"/>
                    </a:lnTo>
                    <a:lnTo>
                      <a:pt x="3395134" y="188622"/>
                    </a:lnTo>
                    <a:lnTo>
                      <a:pt x="2564365" y="2241342"/>
                    </a:lnTo>
                    <a:lnTo>
                      <a:pt x="3809282" y="410586"/>
                    </a:lnTo>
                    <a:lnTo>
                      <a:pt x="3818512" y="416194"/>
                    </a:lnTo>
                    <a:lnTo>
                      <a:pt x="2603269" y="2267337"/>
                    </a:lnTo>
                    <a:lnTo>
                      <a:pt x="4181567" y="714496"/>
                    </a:lnTo>
                    <a:lnTo>
                      <a:pt x="4185565" y="718129"/>
                    </a:lnTo>
                    <a:lnTo>
                      <a:pt x="4189198" y="722126"/>
                    </a:lnTo>
                    <a:lnTo>
                      <a:pt x="2636356" y="2300424"/>
                    </a:lnTo>
                    <a:lnTo>
                      <a:pt x="4487500" y="1085181"/>
                    </a:lnTo>
                    <a:lnTo>
                      <a:pt x="4493107" y="1094411"/>
                    </a:lnTo>
                    <a:lnTo>
                      <a:pt x="2662351" y="2339328"/>
                    </a:lnTo>
                    <a:lnTo>
                      <a:pt x="4715072" y="1508559"/>
                    </a:lnTo>
                    <a:lnTo>
                      <a:pt x="4718784" y="1518700"/>
                    </a:lnTo>
                    <a:lnTo>
                      <a:pt x="2680258" y="2382560"/>
                    </a:lnTo>
                    <a:lnTo>
                      <a:pt x="4855487" y="1968237"/>
                    </a:lnTo>
                    <a:lnTo>
                      <a:pt x="4857117" y="1978915"/>
                    </a:lnTo>
                    <a:lnTo>
                      <a:pt x="2689385" y="2428450"/>
                    </a:lnTo>
                    <a:lnTo>
                      <a:pt x="4903422" y="2446451"/>
                    </a:lnTo>
                    <a:lnTo>
                      <a:pt x="4903694" y="2451847"/>
                    </a:lnTo>
                    <a:lnTo>
                      <a:pt x="4903422" y="2457243"/>
                    </a:lnTo>
                    <a:lnTo>
                      <a:pt x="2689385" y="2475243"/>
                    </a:lnTo>
                    <a:lnTo>
                      <a:pt x="4857117" y="2924779"/>
                    </a:lnTo>
                    <a:lnTo>
                      <a:pt x="4855488" y="2935457"/>
                    </a:lnTo>
                    <a:lnTo>
                      <a:pt x="2680258" y="2521133"/>
                    </a:lnTo>
                    <a:lnTo>
                      <a:pt x="4718784" y="3384993"/>
                    </a:lnTo>
                    <a:lnTo>
                      <a:pt x="4715072" y="3395134"/>
                    </a:lnTo>
                    <a:lnTo>
                      <a:pt x="2662351" y="2564365"/>
                    </a:lnTo>
                    <a:lnTo>
                      <a:pt x="4493108" y="3809282"/>
                    </a:lnTo>
                    <a:lnTo>
                      <a:pt x="4487500" y="3818512"/>
                    </a:lnTo>
                    <a:lnTo>
                      <a:pt x="2636356" y="2603269"/>
                    </a:lnTo>
                    <a:lnTo>
                      <a:pt x="4189198" y="4181568"/>
                    </a:lnTo>
                    <a:lnTo>
                      <a:pt x="4185565" y="4185565"/>
                    </a:lnTo>
                    <a:lnTo>
                      <a:pt x="4181568" y="4189198"/>
                    </a:lnTo>
                    <a:lnTo>
                      <a:pt x="2603269" y="2636356"/>
                    </a:lnTo>
                    <a:lnTo>
                      <a:pt x="3818512" y="4487500"/>
                    </a:lnTo>
                    <a:lnTo>
                      <a:pt x="3809282" y="4493108"/>
                    </a:lnTo>
                    <a:lnTo>
                      <a:pt x="2564365" y="2662351"/>
                    </a:lnTo>
                    <a:lnTo>
                      <a:pt x="3395134" y="4715072"/>
                    </a:lnTo>
                    <a:lnTo>
                      <a:pt x="3384993" y="4718784"/>
                    </a:lnTo>
                    <a:lnTo>
                      <a:pt x="2521133" y="2680258"/>
                    </a:lnTo>
                    <a:lnTo>
                      <a:pt x="2935457" y="4855487"/>
                    </a:lnTo>
                    <a:lnTo>
                      <a:pt x="2924779" y="4857117"/>
                    </a:lnTo>
                    <a:lnTo>
                      <a:pt x="2475243" y="2689385"/>
                    </a:lnTo>
                    <a:lnTo>
                      <a:pt x="2457243" y="4903422"/>
                    </a:lnTo>
                    <a:lnTo>
                      <a:pt x="2451847" y="4903694"/>
                    </a:lnTo>
                    <a:lnTo>
                      <a:pt x="2446451" y="4903422"/>
                    </a:lnTo>
                    <a:lnTo>
                      <a:pt x="2428450" y="2689385"/>
                    </a:lnTo>
                    <a:lnTo>
                      <a:pt x="1978915" y="4857117"/>
                    </a:lnTo>
                    <a:lnTo>
                      <a:pt x="1968237" y="4855487"/>
                    </a:lnTo>
                    <a:lnTo>
                      <a:pt x="2382560" y="2680258"/>
                    </a:lnTo>
                    <a:lnTo>
                      <a:pt x="1518700" y="4718784"/>
                    </a:lnTo>
                    <a:lnTo>
                      <a:pt x="1508559" y="4715072"/>
                    </a:lnTo>
                    <a:lnTo>
                      <a:pt x="2339328" y="2662351"/>
                    </a:lnTo>
                    <a:lnTo>
                      <a:pt x="1094411" y="4493107"/>
                    </a:lnTo>
                    <a:lnTo>
                      <a:pt x="1085181" y="4487500"/>
                    </a:lnTo>
                    <a:lnTo>
                      <a:pt x="2300424" y="2636356"/>
                    </a:lnTo>
                    <a:lnTo>
                      <a:pt x="722126" y="4189198"/>
                    </a:lnTo>
                    <a:lnTo>
                      <a:pt x="718129" y="4185565"/>
                    </a:lnTo>
                    <a:lnTo>
                      <a:pt x="714496" y="4181567"/>
                    </a:lnTo>
                    <a:lnTo>
                      <a:pt x="2267337" y="2603269"/>
                    </a:lnTo>
                    <a:lnTo>
                      <a:pt x="416194" y="3818512"/>
                    </a:lnTo>
                    <a:lnTo>
                      <a:pt x="410586" y="3809282"/>
                    </a:lnTo>
                    <a:lnTo>
                      <a:pt x="2241342" y="2564365"/>
                    </a:lnTo>
                    <a:lnTo>
                      <a:pt x="188622" y="3395134"/>
                    </a:lnTo>
                    <a:lnTo>
                      <a:pt x="184910" y="3384993"/>
                    </a:lnTo>
                    <a:lnTo>
                      <a:pt x="2223435" y="2521133"/>
                    </a:lnTo>
                    <a:lnTo>
                      <a:pt x="48207" y="2935457"/>
                    </a:lnTo>
                    <a:lnTo>
                      <a:pt x="46577" y="2924778"/>
                    </a:lnTo>
                    <a:lnTo>
                      <a:pt x="2214308" y="2475243"/>
                    </a:lnTo>
                    <a:lnTo>
                      <a:pt x="273" y="2457243"/>
                    </a:lnTo>
                    <a:lnTo>
                      <a:pt x="0" y="2451847"/>
                    </a:lnTo>
                    <a:lnTo>
                      <a:pt x="273" y="2446451"/>
                    </a:lnTo>
                    <a:lnTo>
                      <a:pt x="2214308" y="2428450"/>
                    </a:lnTo>
                    <a:lnTo>
                      <a:pt x="46577" y="1978915"/>
                    </a:lnTo>
                    <a:lnTo>
                      <a:pt x="48207" y="1968237"/>
                    </a:lnTo>
                    <a:lnTo>
                      <a:pt x="2223435" y="2382560"/>
                    </a:lnTo>
                    <a:lnTo>
                      <a:pt x="184911" y="1518701"/>
                    </a:lnTo>
                    <a:lnTo>
                      <a:pt x="188622" y="1508560"/>
                    </a:lnTo>
                    <a:lnTo>
                      <a:pt x="2241342" y="2339328"/>
                    </a:lnTo>
                    <a:lnTo>
                      <a:pt x="410587" y="1094412"/>
                    </a:lnTo>
                    <a:lnTo>
                      <a:pt x="416194" y="1085182"/>
                    </a:lnTo>
                    <a:lnTo>
                      <a:pt x="2267337" y="2300424"/>
                    </a:lnTo>
                    <a:lnTo>
                      <a:pt x="714496" y="722127"/>
                    </a:lnTo>
                    <a:lnTo>
                      <a:pt x="718129" y="718129"/>
                    </a:lnTo>
                    <a:lnTo>
                      <a:pt x="722127" y="714496"/>
                    </a:lnTo>
                    <a:lnTo>
                      <a:pt x="2300424" y="2267337"/>
                    </a:lnTo>
                    <a:lnTo>
                      <a:pt x="1085182" y="416194"/>
                    </a:lnTo>
                    <a:lnTo>
                      <a:pt x="1094412" y="410587"/>
                    </a:lnTo>
                    <a:lnTo>
                      <a:pt x="2339328" y="2241342"/>
                    </a:lnTo>
                    <a:lnTo>
                      <a:pt x="1508560" y="188622"/>
                    </a:lnTo>
                    <a:lnTo>
                      <a:pt x="1518701" y="184911"/>
                    </a:lnTo>
                    <a:lnTo>
                      <a:pt x="2382560" y="2223435"/>
                    </a:lnTo>
                    <a:lnTo>
                      <a:pt x="1968237" y="48207"/>
                    </a:lnTo>
                    <a:lnTo>
                      <a:pt x="1978915" y="46577"/>
                    </a:lnTo>
                    <a:lnTo>
                      <a:pt x="2428450" y="2214308"/>
                    </a:lnTo>
                    <a:lnTo>
                      <a:pt x="2446451" y="27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円: 塗りつぶしなし 7">
              <a:extLst>
                <a:ext uri="{FF2B5EF4-FFF2-40B4-BE49-F238E27FC236}">
                  <a16:creationId xmlns:a16="http://schemas.microsoft.com/office/drawing/2014/main" id="{1824078E-1BA3-48B8-9F02-8A569285D6D3}"/>
                </a:ext>
              </a:extLst>
            </p:cNvPr>
            <p:cNvSpPr/>
            <p:nvPr/>
          </p:nvSpPr>
          <p:spPr>
            <a:xfrm>
              <a:off x="2456329" y="932329"/>
              <a:ext cx="4993342" cy="4993342"/>
            </a:xfrm>
            <a:prstGeom prst="donut">
              <a:avLst>
                <a:gd name="adj" fmla="val 169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円: 塗りつぶしなし 8">
              <a:extLst>
                <a:ext uri="{FF2B5EF4-FFF2-40B4-BE49-F238E27FC236}">
                  <a16:creationId xmlns:a16="http://schemas.microsoft.com/office/drawing/2014/main" id="{1DE29F4A-EC71-4263-847D-9CCD3EA7AF9A}"/>
                </a:ext>
              </a:extLst>
            </p:cNvPr>
            <p:cNvSpPr/>
            <p:nvPr/>
          </p:nvSpPr>
          <p:spPr>
            <a:xfrm>
              <a:off x="2187388" y="663388"/>
              <a:ext cx="5531224" cy="5531224"/>
            </a:xfrm>
            <a:prstGeom prst="donut">
              <a:avLst>
                <a:gd name="adj" fmla="val 489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BE83C5-B208-4AB2-88C2-F66B229E5192}"/>
              </a:ext>
            </a:extLst>
          </p:cNvPr>
          <p:cNvSpPr txBox="1"/>
          <p:nvPr/>
        </p:nvSpPr>
        <p:spPr>
          <a:xfrm rot="5400000">
            <a:off x="-1212858" y="2285716"/>
            <a:ext cx="9283713" cy="534725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ヘルメット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着用</a:t>
            </a:r>
            <a:endParaRPr kumimoji="1" lang="ja-JP" altLang="en-US" sz="1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4787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143EED3-7C0E-4975-B1D0-04ABE3648799}"/>
              </a:ext>
            </a:extLst>
          </p:cNvPr>
          <p:cNvSpPr txBox="1"/>
          <p:nvPr/>
        </p:nvSpPr>
        <p:spPr>
          <a:xfrm>
            <a:off x="239279" y="2922104"/>
            <a:ext cx="6372536" cy="441243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自転車</a:t>
            </a:r>
            <a:endParaRPr lang="en-US" altLang="ja-JP" sz="12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ヘルメット</a:t>
            </a:r>
            <a:endParaRPr kumimoji="1" lang="en-US" altLang="ja-JP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着用</a:t>
            </a:r>
          </a:p>
        </p:txBody>
      </p: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8A588715-0A8E-4A98-BCAA-A369FB14A7FF}"/>
              </a:ext>
            </a:extLst>
          </p:cNvPr>
          <p:cNvGrpSpPr/>
          <p:nvPr/>
        </p:nvGrpSpPr>
        <p:grpSpPr>
          <a:xfrm>
            <a:off x="4555734" y="306981"/>
            <a:ext cx="2017418" cy="2470467"/>
            <a:chOff x="972364" y="911478"/>
            <a:chExt cx="2017418" cy="2470467"/>
          </a:xfrm>
        </p:grpSpPr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B92FD393-64A4-4072-90DD-CF9A6CC8BC85}"/>
                </a:ext>
              </a:extLst>
            </p:cNvPr>
            <p:cNvGrpSpPr/>
            <p:nvPr/>
          </p:nvGrpSpPr>
          <p:grpSpPr>
            <a:xfrm>
              <a:off x="972364" y="1041401"/>
              <a:ext cx="2017418" cy="2340544"/>
              <a:chOff x="-120906" y="-388728"/>
              <a:chExt cx="2955511" cy="3428890"/>
            </a:xfrm>
          </p:grpSpPr>
          <p:sp>
            <p:nvSpPr>
              <p:cNvPr id="298" name="四角形: 上の 2 つの角を丸める 36">
                <a:extLst>
                  <a:ext uri="{FF2B5EF4-FFF2-40B4-BE49-F238E27FC236}">
                    <a16:creationId xmlns:a16="http://schemas.microsoft.com/office/drawing/2014/main" id="{2FB9B45F-EDB4-408D-AB82-813C74A326FD}"/>
                  </a:ext>
                </a:extLst>
              </p:cNvPr>
              <p:cNvSpPr/>
              <p:nvPr/>
            </p:nvSpPr>
            <p:spPr>
              <a:xfrm rot="2700000">
                <a:off x="1310896" y="104584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D89D55B3-F7A0-411F-B7CE-89B56216EA97}"/>
                  </a:ext>
                </a:extLst>
              </p:cNvPr>
              <p:cNvSpPr/>
              <p:nvPr/>
            </p:nvSpPr>
            <p:spPr>
              <a:xfrm>
                <a:off x="935672" y="8880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2A93AE26-9D29-4974-A755-127985694C00}"/>
                  </a:ext>
                </a:extLst>
              </p:cNvPr>
              <p:cNvGrpSpPr/>
              <p:nvPr/>
            </p:nvGrpSpPr>
            <p:grpSpPr>
              <a:xfrm rot="20700000">
                <a:off x="1099740" y="1827334"/>
                <a:ext cx="351331" cy="680466"/>
                <a:chOff x="1042107" y="1854931"/>
                <a:chExt cx="351331" cy="680466"/>
              </a:xfrm>
            </p:grpSpPr>
            <p:sp>
              <p:nvSpPr>
                <p:cNvPr id="348" name="台形 329">
                  <a:extLst>
                    <a:ext uri="{FF2B5EF4-FFF2-40B4-BE49-F238E27FC236}">
                      <a16:creationId xmlns:a16="http://schemas.microsoft.com/office/drawing/2014/main" id="{4193D509-33A9-4C82-ACC9-25547AC2810C}"/>
                    </a:ext>
                  </a:extLst>
                </p:cNvPr>
                <p:cNvSpPr/>
                <p:nvPr/>
              </p:nvSpPr>
              <p:spPr>
                <a:xfrm rot="10800000">
                  <a:off x="1171451" y="1854931"/>
                  <a:ext cx="221987" cy="544249"/>
                </a:xfrm>
                <a:custGeom>
                  <a:avLst/>
                  <a:gdLst>
                    <a:gd name="connsiteX0" fmla="*/ 0 w 199873"/>
                    <a:gd name="connsiteY0" fmla="*/ 536012 h 536012"/>
                    <a:gd name="connsiteX1" fmla="*/ 37780 w 199873"/>
                    <a:gd name="connsiteY1" fmla="*/ 0 h 536012"/>
                    <a:gd name="connsiteX2" fmla="*/ 162093 w 199873"/>
                    <a:gd name="connsiteY2" fmla="*/ 0 h 536012"/>
                    <a:gd name="connsiteX3" fmla="*/ 199873 w 199873"/>
                    <a:gd name="connsiteY3" fmla="*/ 536012 h 536012"/>
                    <a:gd name="connsiteX4" fmla="*/ 0 w 199873"/>
                    <a:gd name="connsiteY4" fmla="*/ 536012 h 536012"/>
                    <a:gd name="connsiteX0" fmla="*/ 0 w 207595"/>
                    <a:gd name="connsiteY0" fmla="*/ 536012 h 552394"/>
                    <a:gd name="connsiteX1" fmla="*/ 37780 w 207595"/>
                    <a:gd name="connsiteY1" fmla="*/ 0 h 552394"/>
                    <a:gd name="connsiteX2" fmla="*/ 162093 w 207595"/>
                    <a:gd name="connsiteY2" fmla="*/ 0 h 552394"/>
                    <a:gd name="connsiteX3" fmla="*/ 199873 w 207595"/>
                    <a:gd name="connsiteY3" fmla="*/ 536012 h 552394"/>
                    <a:gd name="connsiteX4" fmla="*/ 0 w 207595"/>
                    <a:gd name="connsiteY4" fmla="*/ 536012 h 552394"/>
                    <a:gd name="connsiteX0" fmla="*/ 0 w 212786"/>
                    <a:gd name="connsiteY0" fmla="*/ 536012 h 539200"/>
                    <a:gd name="connsiteX1" fmla="*/ 37780 w 212786"/>
                    <a:gd name="connsiteY1" fmla="*/ 0 h 539200"/>
                    <a:gd name="connsiteX2" fmla="*/ 162093 w 212786"/>
                    <a:gd name="connsiteY2" fmla="*/ 0 h 539200"/>
                    <a:gd name="connsiteX3" fmla="*/ 205626 w 212786"/>
                    <a:gd name="connsiteY3" fmla="*/ 514545 h 539200"/>
                    <a:gd name="connsiteX4" fmla="*/ 0 w 212786"/>
                    <a:gd name="connsiteY4" fmla="*/ 536012 h 539200"/>
                    <a:gd name="connsiteX0" fmla="*/ 0 w 221987"/>
                    <a:gd name="connsiteY0" fmla="*/ 536012 h 544249"/>
                    <a:gd name="connsiteX1" fmla="*/ 37780 w 221987"/>
                    <a:gd name="connsiteY1" fmla="*/ 0 h 544249"/>
                    <a:gd name="connsiteX2" fmla="*/ 162093 w 221987"/>
                    <a:gd name="connsiteY2" fmla="*/ 0 h 544249"/>
                    <a:gd name="connsiteX3" fmla="*/ 205626 w 221987"/>
                    <a:gd name="connsiteY3" fmla="*/ 514545 h 544249"/>
                    <a:gd name="connsiteX4" fmla="*/ 0 w 221987"/>
                    <a:gd name="connsiteY4" fmla="*/ 536012 h 544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987" h="544249">
                      <a:moveTo>
                        <a:pt x="0" y="536012"/>
                      </a:moveTo>
                      <a:lnTo>
                        <a:pt x="37780" y="0"/>
                      </a:lnTo>
                      <a:lnTo>
                        <a:pt x="162093" y="0"/>
                      </a:lnTo>
                      <a:cubicBezTo>
                        <a:pt x="174686" y="178671"/>
                        <a:pt x="256152" y="464215"/>
                        <a:pt x="205626" y="514545"/>
                      </a:cubicBezTo>
                      <a:cubicBezTo>
                        <a:pt x="155100" y="564875"/>
                        <a:pt x="66624" y="536012"/>
                        <a:pt x="0" y="53601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87BD236A-EEB9-4808-90E8-49A64C727572}"/>
                    </a:ext>
                  </a:extLst>
                </p:cNvPr>
                <p:cNvSpPr/>
                <p:nvPr/>
              </p:nvSpPr>
              <p:spPr>
                <a:xfrm>
                  <a:off x="1042107" y="236310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01" name="台形 300">
                <a:extLst>
                  <a:ext uri="{FF2B5EF4-FFF2-40B4-BE49-F238E27FC236}">
                    <a16:creationId xmlns:a16="http://schemas.microsoft.com/office/drawing/2014/main" id="{AB16262A-0786-4A92-A1F3-D6685FA7230B}"/>
                  </a:ext>
                </a:extLst>
              </p:cNvPr>
              <p:cNvSpPr/>
              <p:nvPr/>
            </p:nvSpPr>
            <p:spPr>
              <a:xfrm rot="15300000">
                <a:off x="1343066" y="1663603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2" name="台形 301">
                <a:extLst>
                  <a:ext uri="{FF2B5EF4-FFF2-40B4-BE49-F238E27FC236}">
                    <a16:creationId xmlns:a16="http://schemas.microsoft.com/office/drawing/2014/main" id="{92B853A1-7168-4D24-869F-5263240FC23B}"/>
                  </a:ext>
                </a:extLst>
              </p:cNvPr>
              <p:cNvSpPr/>
              <p:nvPr/>
            </p:nvSpPr>
            <p:spPr>
              <a:xfrm>
                <a:off x="1482573" y="7632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7058B125-4B62-4BD5-8B96-1C8CF4AE3D66}"/>
                  </a:ext>
                </a:extLst>
              </p:cNvPr>
              <p:cNvGrpSpPr/>
              <p:nvPr/>
            </p:nvGrpSpPr>
            <p:grpSpPr>
              <a:xfrm>
                <a:off x="934875" y="-388728"/>
                <a:ext cx="1286386" cy="1247287"/>
                <a:chOff x="380071" y="1415664"/>
                <a:chExt cx="1286386" cy="1247287"/>
              </a:xfrm>
            </p:grpSpPr>
            <p:sp>
              <p:nvSpPr>
                <p:cNvPr id="338" name="楕円 1">
                  <a:extLst>
                    <a:ext uri="{FF2B5EF4-FFF2-40B4-BE49-F238E27FC236}">
                      <a16:creationId xmlns:a16="http://schemas.microsoft.com/office/drawing/2014/main" id="{E6375CA2-9F30-45DF-9A02-A98A4005CBFD}"/>
                    </a:ext>
                  </a:extLst>
                </p:cNvPr>
                <p:cNvSpPr/>
                <p:nvPr/>
              </p:nvSpPr>
              <p:spPr>
                <a:xfrm>
                  <a:off x="394234" y="2072977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" name="四角形: 角を丸くする 338">
                  <a:extLst>
                    <a:ext uri="{FF2B5EF4-FFF2-40B4-BE49-F238E27FC236}">
                      <a16:creationId xmlns:a16="http://schemas.microsoft.com/office/drawing/2014/main" id="{BA59D54F-AAAE-43D3-9869-8A219BAC7EB3}"/>
                    </a:ext>
                  </a:extLst>
                </p:cNvPr>
                <p:cNvSpPr/>
                <p:nvPr/>
              </p:nvSpPr>
              <p:spPr>
                <a:xfrm>
                  <a:off x="471881" y="1458397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0" name="楕円 339">
                  <a:extLst>
                    <a:ext uri="{FF2B5EF4-FFF2-40B4-BE49-F238E27FC236}">
                      <a16:creationId xmlns:a16="http://schemas.microsoft.com/office/drawing/2014/main" id="{E3AEA510-8C8B-440A-A823-86EDA2ED0368}"/>
                    </a:ext>
                  </a:extLst>
                </p:cNvPr>
                <p:cNvSpPr/>
                <p:nvPr/>
              </p:nvSpPr>
              <p:spPr>
                <a:xfrm>
                  <a:off x="532432" y="1939464"/>
                  <a:ext cx="114972" cy="203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" name="正方形/長方形 11">
                  <a:extLst>
                    <a:ext uri="{FF2B5EF4-FFF2-40B4-BE49-F238E27FC236}">
                      <a16:creationId xmlns:a16="http://schemas.microsoft.com/office/drawing/2014/main" id="{E16CB85E-5E41-4772-B795-4BA178E1D204}"/>
                    </a:ext>
                  </a:extLst>
                </p:cNvPr>
                <p:cNvSpPr/>
                <p:nvPr/>
              </p:nvSpPr>
              <p:spPr>
                <a:xfrm>
                  <a:off x="963146" y="1768588"/>
                  <a:ext cx="114972" cy="359039"/>
                </a:xfrm>
                <a:custGeom>
                  <a:avLst/>
                  <a:gdLst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114972 w 114972"/>
                    <a:gd name="connsiteY2" fmla="*/ 361420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84015 w 114972"/>
                    <a:gd name="connsiteY2" fmla="*/ 359039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59039"/>
                    <a:gd name="connsiteX1" fmla="*/ 114972 w 114972"/>
                    <a:gd name="connsiteY1" fmla="*/ 0 h 359039"/>
                    <a:gd name="connsiteX2" fmla="*/ 84015 w 114972"/>
                    <a:gd name="connsiteY2" fmla="*/ 359039 h 359039"/>
                    <a:gd name="connsiteX3" fmla="*/ 0 w 114972"/>
                    <a:gd name="connsiteY3" fmla="*/ 356658 h 359039"/>
                    <a:gd name="connsiteX4" fmla="*/ 0 w 114972"/>
                    <a:gd name="connsiteY4" fmla="*/ 0 h 359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972" h="359039">
                      <a:moveTo>
                        <a:pt x="0" y="0"/>
                      </a:moveTo>
                      <a:lnTo>
                        <a:pt x="114972" y="0"/>
                      </a:lnTo>
                      <a:lnTo>
                        <a:pt x="84015" y="359039"/>
                      </a:lnTo>
                      <a:lnTo>
                        <a:pt x="0" y="35665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" name="楕円 14">
                  <a:extLst>
                    <a:ext uri="{FF2B5EF4-FFF2-40B4-BE49-F238E27FC236}">
                      <a16:creationId xmlns:a16="http://schemas.microsoft.com/office/drawing/2014/main" id="{498D1ABA-54ED-4C96-9DA9-050E7BA7FB44}"/>
                    </a:ext>
                  </a:extLst>
                </p:cNvPr>
                <p:cNvSpPr/>
                <p:nvPr/>
              </p:nvSpPr>
              <p:spPr>
                <a:xfrm rot="20700000">
                  <a:off x="597507" y="2319644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AA666E61-718C-423A-A2FB-795514301D6D}"/>
                    </a:ext>
                  </a:extLst>
                </p:cNvPr>
                <p:cNvSpPr/>
                <p:nvPr/>
              </p:nvSpPr>
              <p:spPr>
                <a:xfrm rot="20700000">
                  <a:off x="628135" y="2331467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4" name="月 343">
                  <a:extLst>
                    <a:ext uri="{FF2B5EF4-FFF2-40B4-BE49-F238E27FC236}">
                      <a16:creationId xmlns:a16="http://schemas.microsoft.com/office/drawing/2014/main" id="{D6F8B3AF-4FBF-485D-95BA-61BB6D963AC3}"/>
                    </a:ext>
                  </a:extLst>
                </p:cNvPr>
                <p:cNvSpPr/>
                <p:nvPr/>
              </p:nvSpPr>
              <p:spPr>
                <a:xfrm rot="5400000">
                  <a:off x="605823" y="1742291"/>
                  <a:ext cx="64291" cy="229300"/>
                </a:xfrm>
                <a:prstGeom prst="moon">
                  <a:avLst>
                    <a:gd name="adj" fmla="val 4550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E72B0E91-7F7D-4B6C-BF27-A1CADD6DCF48}"/>
                    </a:ext>
                  </a:extLst>
                </p:cNvPr>
                <p:cNvSpPr/>
                <p:nvPr/>
              </p:nvSpPr>
              <p:spPr>
                <a:xfrm rot="6300000">
                  <a:off x="493832" y="1301903"/>
                  <a:ext cx="1058863" cy="1286386"/>
                </a:xfrm>
                <a:custGeom>
                  <a:avLst/>
                  <a:gdLst>
                    <a:gd name="connsiteX0" fmla="*/ 28683 w 1058863"/>
                    <a:gd name="connsiteY0" fmla="*/ 782818 h 1286386"/>
                    <a:gd name="connsiteX1" fmla="*/ 19470 w 1058863"/>
                    <a:gd name="connsiteY1" fmla="*/ 748435 h 1286386"/>
                    <a:gd name="connsiteX2" fmla="*/ 420603 w 1058863"/>
                    <a:gd name="connsiteY2" fmla="*/ 53653 h 1286386"/>
                    <a:gd name="connsiteX3" fmla="*/ 548174 w 1058863"/>
                    <a:gd name="connsiteY3" fmla="*/ 19471 h 1286386"/>
                    <a:gd name="connsiteX4" fmla="*/ 879618 w 1058863"/>
                    <a:gd name="connsiteY4" fmla="*/ 30962 h 1286386"/>
                    <a:gd name="connsiteX5" fmla="*/ 971043 w 1058863"/>
                    <a:gd name="connsiteY5" fmla="*/ 72675 h 1286386"/>
                    <a:gd name="connsiteX6" fmla="*/ 1027712 w 1058863"/>
                    <a:gd name="connsiteY6" fmla="*/ 162506 h 1286386"/>
                    <a:gd name="connsiteX7" fmla="*/ 1058863 w 1058863"/>
                    <a:gd name="connsiteY7" fmla="*/ 244702 h 1286386"/>
                    <a:gd name="connsiteX8" fmla="*/ 1021954 w 1058863"/>
                    <a:gd name="connsiteY8" fmla="*/ 295635 h 1286386"/>
                    <a:gd name="connsiteX9" fmla="*/ 966845 w 1058863"/>
                    <a:gd name="connsiteY9" fmla="*/ 355097 h 1286386"/>
                    <a:gd name="connsiteX10" fmla="*/ 838769 w 1058863"/>
                    <a:gd name="connsiteY10" fmla="*/ 457665 h 1286386"/>
                    <a:gd name="connsiteX11" fmla="*/ 748960 w 1058863"/>
                    <a:gd name="connsiteY11" fmla="*/ 481729 h 1286386"/>
                    <a:gd name="connsiteX12" fmla="*/ 331999 w 1058863"/>
                    <a:gd name="connsiteY12" fmla="*/ 965405 h 1286386"/>
                    <a:gd name="connsiteX13" fmla="*/ 330053 w 1058863"/>
                    <a:gd name="connsiteY13" fmla="*/ 1037709 h 1286386"/>
                    <a:gd name="connsiteX14" fmla="*/ 347069 w 1058863"/>
                    <a:gd name="connsiteY14" fmla="*/ 1086414 h 1286386"/>
                    <a:gd name="connsiteX15" fmla="*/ 487303 w 1058863"/>
                    <a:gd name="connsiteY15" fmla="*/ 1268406 h 1286386"/>
                    <a:gd name="connsiteX16" fmla="*/ 271451 w 1058863"/>
                    <a:gd name="connsiteY16" fmla="*/ 1137623 h 1286386"/>
                    <a:gd name="connsiteX17" fmla="*/ 264791 w 1058863"/>
                    <a:gd name="connsiteY17" fmla="*/ 1124064 h 1286386"/>
                    <a:gd name="connsiteX18" fmla="*/ 271896 w 1058863"/>
                    <a:gd name="connsiteY18" fmla="*/ 1154837 h 1286386"/>
                    <a:gd name="connsiteX19" fmla="*/ 341655 w 1058863"/>
                    <a:gd name="connsiteY19" fmla="*/ 1286386 h 1286386"/>
                    <a:gd name="connsiteX20" fmla="*/ 167006 w 1058863"/>
                    <a:gd name="connsiteY20" fmla="*/ 1104193 h 1286386"/>
                    <a:gd name="connsiteX21" fmla="*/ 155962 w 1058863"/>
                    <a:gd name="connsiteY21" fmla="*/ 1048197 h 1286386"/>
                    <a:gd name="connsiteX22" fmla="*/ 153551 w 1058863"/>
                    <a:gd name="connsiteY22" fmla="*/ 1010558 h 1286386"/>
                    <a:gd name="connsiteX23" fmla="*/ 128895 w 1058863"/>
                    <a:gd name="connsiteY23" fmla="*/ 984570 h 1286386"/>
                    <a:gd name="connsiteX24" fmla="*/ 28683 w 1058863"/>
                    <a:gd name="connsiteY24" fmla="*/ 782818 h 128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58863" h="1286386">
                      <a:moveTo>
                        <a:pt x="28683" y="782818"/>
                      </a:moveTo>
                      <a:lnTo>
                        <a:pt x="19470" y="748435"/>
                      </a:lnTo>
                      <a:cubicBezTo>
                        <a:pt x="-61619" y="445807"/>
                        <a:pt x="117974" y="134742"/>
                        <a:pt x="420603" y="53653"/>
                      </a:cubicBezTo>
                      <a:lnTo>
                        <a:pt x="548174" y="19471"/>
                      </a:lnTo>
                      <a:cubicBezTo>
                        <a:pt x="661660" y="-10938"/>
                        <a:pt x="776332" y="-4688"/>
                        <a:pt x="879618" y="30962"/>
                      </a:cubicBezTo>
                      <a:lnTo>
                        <a:pt x="971043" y="72675"/>
                      </a:lnTo>
                      <a:lnTo>
                        <a:pt x="1027712" y="162506"/>
                      </a:lnTo>
                      <a:lnTo>
                        <a:pt x="1058863" y="244702"/>
                      </a:lnTo>
                      <a:lnTo>
                        <a:pt x="1021954" y="295635"/>
                      </a:lnTo>
                      <a:cubicBezTo>
                        <a:pt x="1005403" y="315691"/>
                        <a:pt x="986991" y="335549"/>
                        <a:pt x="966845" y="355097"/>
                      </a:cubicBezTo>
                      <a:lnTo>
                        <a:pt x="838769" y="457665"/>
                      </a:lnTo>
                      <a:lnTo>
                        <a:pt x="748960" y="481729"/>
                      </a:lnTo>
                      <a:cubicBezTo>
                        <a:pt x="517261" y="543813"/>
                        <a:pt x="357682" y="740704"/>
                        <a:pt x="331999" y="965405"/>
                      </a:cubicBezTo>
                      <a:lnTo>
                        <a:pt x="330053" y="1037709"/>
                      </a:lnTo>
                      <a:lnTo>
                        <a:pt x="347069" y="1086414"/>
                      </a:lnTo>
                      <a:cubicBezTo>
                        <a:pt x="381023" y="1164175"/>
                        <a:pt x="430413" y="1228970"/>
                        <a:pt x="487303" y="1268406"/>
                      </a:cubicBezTo>
                      <a:cubicBezTo>
                        <a:pt x="411467" y="1288726"/>
                        <a:pt x="326956" y="1233595"/>
                        <a:pt x="271451" y="1137623"/>
                      </a:cubicBezTo>
                      <a:lnTo>
                        <a:pt x="264791" y="1124064"/>
                      </a:lnTo>
                      <a:lnTo>
                        <a:pt x="271896" y="1154837"/>
                      </a:lnTo>
                      <a:cubicBezTo>
                        <a:pt x="288132" y="1205940"/>
                        <a:pt x="311825" y="1251175"/>
                        <a:pt x="341655" y="1286386"/>
                      </a:cubicBezTo>
                      <a:cubicBezTo>
                        <a:pt x="263143" y="1286386"/>
                        <a:pt x="195781" y="1211260"/>
                        <a:pt x="167006" y="1104193"/>
                      </a:cubicBezTo>
                      <a:cubicBezTo>
                        <a:pt x="162211" y="1086348"/>
                        <a:pt x="158487" y="1067616"/>
                        <a:pt x="155962" y="1048197"/>
                      </a:cubicBezTo>
                      <a:lnTo>
                        <a:pt x="153551" y="1010558"/>
                      </a:lnTo>
                      <a:lnTo>
                        <a:pt x="128895" y="984570"/>
                      </a:lnTo>
                      <a:cubicBezTo>
                        <a:pt x="83601" y="926443"/>
                        <a:pt x="48955" y="858475"/>
                        <a:pt x="28683" y="7828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20C5490B-2370-44C4-99E8-1F232038D59B}"/>
                    </a:ext>
                  </a:extLst>
                </p:cNvPr>
                <p:cNvSpPr/>
                <p:nvPr/>
              </p:nvSpPr>
              <p:spPr>
                <a:xfrm>
                  <a:off x="1033257" y="1958637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1C925992-4000-46CD-ABCF-015B9CBBBD17}"/>
                    </a:ext>
                  </a:extLst>
                </p:cNvPr>
                <p:cNvSpPr/>
                <p:nvPr/>
              </p:nvSpPr>
              <p:spPr>
                <a:xfrm>
                  <a:off x="1033257" y="199243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EFC8A9B6-1BCB-4F66-B81C-1C8AA72C8107}"/>
                  </a:ext>
                </a:extLst>
              </p:cNvPr>
              <p:cNvGrpSpPr/>
              <p:nvPr/>
            </p:nvGrpSpPr>
            <p:grpSpPr>
              <a:xfrm>
                <a:off x="-120906" y="12217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320" name="グループ化 319">
                  <a:extLst>
                    <a:ext uri="{FF2B5EF4-FFF2-40B4-BE49-F238E27FC236}">
                      <a16:creationId xmlns:a16="http://schemas.microsoft.com/office/drawing/2014/main" id="{B10EE9E3-260E-48A2-B30A-B83097EE03D9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324" name="星: 32 pt 323">
                    <a:extLst>
                      <a:ext uri="{FF2B5EF4-FFF2-40B4-BE49-F238E27FC236}">
                        <a16:creationId xmlns:a16="http://schemas.microsoft.com/office/drawing/2014/main" id="{069BDEF5-01C5-4E99-9B2D-8D63972E77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25" name="星: 32 pt 324">
                    <a:extLst>
                      <a:ext uri="{FF2B5EF4-FFF2-40B4-BE49-F238E27FC236}">
                        <a16:creationId xmlns:a16="http://schemas.microsoft.com/office/drawing/2014/main" id="{E6331787-8EA5-4BB3-803E-2EDAC18898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26" name="円: 塗りつぶしなし 325">
                    <a:extLst>
                      <a:ext uri="{FF2B5EF4-FFF2-40B4-BE49-F238E27FC236}">
                        <a16:creationId xmlns:a16="http://schemas.microsoft.com/office/drawing/2014/main" id="{B0C0EBB5-60D8-487B-9D7C-7DA1C6BBAA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27" name="円: 塗りつぶしなし 326">
                    <a:extLst>
                      <a:ext uri="{FF2B5EF4-FFF2-40B4-BE49-F238E27FC236}">
                        <a16:creationId xmlns:a16="http://schemas.microsoft.com/office/drawing/2014/main" id="{34865AC4-B164-4D48-B378-9E93AC0F58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28" name="アーチ 327">
                    <a:extLst>
                      <a:ext uri="{FF2B5EF4-FFF2-40B4-BE49-F238E27FC236}">
                        <a16:creationId xmlns:a16="http://schemas.microsoft.com/office/drawing/2014/main" id="{A11274E7-9C12-4842-9A2D-39D245BC8D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A8CB34EE-6B32-4297-AF42-994E28DD7FD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0" name="円: 塗りつぶしなし 329">
                    <a:extLst>
                      <a:ext uri="{FF2B5EF4-FFF2-40B4-BE49-F238E27FC236}">
                        <a16:creationId xmlns:a16="http://schemas.microsoft.com/office/drawing/2014/main" id="{B456A723-B298-42AF-AB2B-24A832D323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1" name="円: 塗りつぶしなし 330">
                    <a:extLst>
                      <a:ext uri="{FF2B5EF4-FFF2-40B4-BE49-F238E27FC236}">
                        <a16:creationId xmlns:a16="http://schemas.microsoft.com/office/drawing/2014/main" id="{B89B509E-EFB6-4F7E-B953-396C059231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2" name="四角形: 角を丸くする 331">
                    <a:extLst>
                      <a:ext uri="{FF2B5EF4-FFF2-40B4-BE49-F238E27FC236}">
                        <a16:creationId xmlns:a16="http://schemas.microsoft.com/office/drawing/2014/main" id="{594CAF38-D953-4E19-8A72-0EE5E747EFB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3" name="四角形: 上の 2 つの角を丸める 332">
                    <a:extLst>
                      <a:ext uri="{FF2B5EF4-FFF2-40B4-BE49-F238E27FC236}">
                        <a16:creationId xmlns:a16="http://schemas.microsoft.com/office/drawing/2014/main" id="{278F144F-6567-4C4F-A570-2FFE940129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4" name="台形 333">
                    <a:extLst>
                      <a:ext uri="{FF2B5EF4-FFF2-40B4-BE49-F238E27FC236}">
                        <a16:creationId xmlns:a16="http://schemas.microsoft.com/office/drawing/2014/main" id="{6DD314CE-A1D4-4235-A8EC-8341230D07B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5" name="アーチ 334">
                    <a:extLst>
                      <a:ext uri="{FF2B5EF4-FFF2-40B4-BE49-F238E27FC236}">
                        <a16:creationId xmlns:a16="http://schemas.microsoft.com/office/drawing/2014/main" id="{BA0452E2-88AE-445C-8C3C-D9B95A3FF9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6" name="四角形: 角を丸くする 335">
                    <a:extLst>
                      <a:ext uri="{FF2B5EF4-FFF2-40B4-BE49-F238E27FC236}">
                        <a16:creationId xmlns:a16="http://schemas.microsoft.com/office/drawing/2014/main" id="{1E729D9B-089D-4837-935A-F2A3F44199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7" name="楕円 336">
                    <a:extLst>
                      <a:ext uri="{FF2B5EF4-FFF2-40B4-BE49-F238E27FC236}">
                        <a16:creationId xmlns:a16="http://schemas.microsoft.com/office/drawing/2014/main" id="{C5DF0EE0-E2A7-49E7-8A89-87EC5536DA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21" name="グループ化 320">
                  <a:extLst>
                    <a:ext uri="{FF2B5EF4-FFF2-40B4-BE49-F238E27FC236}">
                      <a16:creationId xmlns:a16="http://schemas.microsoft.com/office/drawing/2014/main" id="{441AE373-A9A4-4B85-9DF6-CA9A98C1EC58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BF90F869-7653-4EBE-97B7-C9C8EAA487D1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23" name="楕円 322">
                    <a:extLst>
                      <a:ext uri="{FF2B5EF4-FFF2-40B4-BE49-F238E27FC236}">
                        <a16:creationId xmlns:a16="http://schemas.microsoft.com/office/drawing/2014/main" id="{2C09D01C-05E4-444A-9DBC-3D801FAF7119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0C550B93-BC33-48A6-91A0-96B3575D4D53}"/>
                  </a:ext>
                </a:extLst>
              </p:cNvPr>
              <p:cNvGrpSpPr/>
              <p:nvPr/>
            </p:nvGrpSpPr>
            <p:grpSpPr>
              <a:xfrm rot="900000">
                <a:off x="1168542" y="2397339"/>
                <a:ext cx="262583" cy="432734"/>
                <a:chOff x="1213593" y="2419137"/>
                <a:chExt cx="262583" cy="432734"/>
              </a:xfrm>
            </p:grpSpPr>
            <p:sp>
              <p:nvSpPr>
                <p:cNvPr id="318" name="四角形: 上の 2 つの角を丸める 317">
                  <a:extLst>
                    <a:ext uri="{FF2B5EF4-FFF2-40B4-BE49-F238E27FC236}">
                      <a16:creationId xmlns:a16="http://schemas.microsoft.com/office/drawing/2014/main" id="{FEAD0CB4-A392-4209-8BF5-AF9F8C170A7F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19" name="四角形: 上の 2 つの角を丸める 318">
                  <a:extLst>
                    <a:ext uri="{FF2B5EF4-FFF2-40B4-BE49-F238E27FC236}">
                      <a16:creationId xmlns:a16="http://schemas.microsoft.com/office/drawing/2014/main" id="{C6294FC3-935C-43AC-9073-D95683008763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B9C70A3F-ADC1-4E79-82C3-0991FB6DC247}"/>
                  </a:ext>
                </a:extLst>
              </p:cNvPr>
              <p:cNvGrpSpPr/>
              <p:nvPr/>
            </p:nvGrpSpPr>
            <p:grpSpPr>
              <a:xfrm rot="900000">
                <a:off x="1235065" y="1701703"/>
                <a:ext cx="456518" cy="1056824"/>
                <a:chOff x="1367356" y="1701703"/>
                <a:chExt cx="456518" cy="1056824"/>
              </a:xfrm>
            </p:grpSpPr>
            <p:sp>
              <p:nvSpPr>
                <p:cNvPr id="315" name="台形 314">
                  <a:extLst>
                    <a:ext uri="{FF2B5EF4-FFF2-40B4-BE49-F238E27FC236}">
                      <a16:creationId xmlns:a16="http://schemas.microsoft.com/office/drawing/2014/main" id="{C4233B12-627A-4FC6-AFB8-0183291B0297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79FA9719-AD92-45C8-92AC-AFC81D3DF627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7" name="台形 316">
                  <a:extLst>
                    <a:ext uri="{FF2B5EF4-FFF2-40B4-BE49-F238E27FC236}">
                      <a16:creationId xmlns:a16="http://schemas.microsoft.com/office/drawing/2014/main" id="{5CF5EBF2-E113-4E8A-8B1A-A4E87C59BC30}"/>
                    </a:ext>
                  </a:extLst>
                </p:cNvPr>
                <p:cNvSpPr/>
                <p:nvPr/>
              </p:nvSpPr>
              <p:spPr>
                <a:xfrm rot="10800000">
                  <a:off x="1414504" y="1701703"/>
                  <a:ext cx="409370" cy="450058"/>
                </a:xfrm>
                <a:prstGeom prst="trapezoid">
                  <a:avLst>
                    <a:gd name="adj" fmla="val 13473"/>
                  </a:avLst>
                </a:pr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07" name="四角形: 上の 2 つの角を丸める 306">
                <a:extLst>
                  <a:ext uri="{FF2B5EF4-FFF2-40B4-BE49-F238E27FC236}">
                    <a16:creationId xmlns:a16="http://schemas.microsoft.com/office/drawing/2014/main" id="{935AD03C-79BD-470B-9F55-F9058B9E00C0}"/>
                  </a:ext>
                </a:extLst>
              </p:cNvPr>
              <p:cNvSpPr/>
              <p:nvPr/>
            </p:nvSpPr>
            <p:spPr>
              <a:xfrm>
                <a:off x="1335900" y="9435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3B634C19-57E7-4CDD-89CE-5F69E6A84989}"/>
                  </a:ext>
                </a:extLst>
              </p:cNvPr>
              <p:cNvGrpSpPr/>
              <p:nvPr/>
            </p:nvGrpSpPr>
            <p:grpSpPr>
              <a:xfrm>
                <a:off x="601752" y="881548"/>
                <a:ext cx="652877" cy="334322"/>
                <a:chOff x="671569" y="862641"/>
                <a:chExt cx="683016" cy="349755"/>
              </a:xfrm>
            </p:grpSpPr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B13A2341-2F05-4825-B01D-A55EB8FE719B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13" name="四角形: 角を丸くする 312">
                  <a:extLst>
                    <a:ext uri="{FF2B5EF4-FFF2-40B4-BE49-F238E27FC236}">
                      <a16:creationId xmlns:a16="http://schemas.microsoft.com/office/drawing/2014/main" id="{D566DD7A-FE43-41CE-AACF-925ED39DF00D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14" name="四角形: 角を丸くする 313">
                  <a:extLst>
                    <a:ext uri="{FF2B5EF4-FFF2-40B4-BE49-F238E27FC236}">
                      <a16:creationId xmlns:a16="http://schemas.microsoft.com/office/drawing/2014/main" id="{2F2E142C-DEAA-4492-9CD1-5CED461E9186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8E62C4A3-0157-40D8-A54C-CEF71B830B64}"/>
                  </a:ext>
                </a:extLst>
              </p:cNvPr>
              <p:cNvSpPr/>
              <p:nvPr/>
            </p:nvSpPr>
            <p:spPr>
              <a:xfrm rot="8100000">
                <a:off x="1139549" y="9889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0" name="四角形: 上の 2 つの角を丸める 36">
                <a:extLst>
                  <a:ext uri="{FF2B5EF4-FFF2-40B4-BE49-F238E27FC236}">
                    <a16:creationId xmlns:a16="http://schemas.microsoft.com/office/drawing/2014/main" id="{9A0DAB2F-5878-44A0-BBE1-38F7B0F47ECA}"/>
                  </a:ext>
                </a:extLst>
              </p:cNvPr>
              <p:cNvSpPr/>
              <p:nvPr/>
            </p:nvSpPr>
            <p:spPr>
              <a:xfrm rot="2700000">
                <a:off x="1436794" y="1070901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7AC36A21-6A37-41E1-AF32-8313C4CD1B1B}"/>
                  </a:ext>
                </a:extLst>
              </p:cNvPr>
              <p:cNvSpPr/>
              <p:nvPr/>
            </p:nvSpPr>
            <p:spPr>
              <a:xfrm>
                <a:off x="927471" y="8543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19BC023B-C424-459F-91A5-AC306341984B}"/>
                </a:ext>
              </a:extLst>
            </p:cNvPr>
            <p:cNvGrpSpPr/>
            <p:nvPr/>
          </p:nvGrpSpPr>
          <p:grpSpPr>
            <a:xfrm>
              <a:off x="1565766" y="911478"/>
              <a:ext cx="1035231" cy="1013716"/>
              <a:chOff x="3009767" y="2501899"/>
              <a:chExt cx="2006735" cy="1965031"/>
            </a:xfrm>
            <a:solidFill>
              <a:sysClr val="window" lastClr="FFFFFF">
                <a:lumMod val="95000"/>
              </a:sysClr>
            </a:solidFill>
          </p:grpSpPr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7C6B0E20-00BC-4264-8841-3F63CB7D6E12}"/>
                  </a:ext>
                </a:extLst>
              </p:cNvPr>
              <p:cNvGrpSpPr/>
              <p:nvPr/>
            </p:nvGrpSpPr>
            <p:grpSpPr>
              <a:xfrm>
                <a:off x="3932594" y="3210437"/>
                <a:ext cx="513009" cy="1256493"/>
                <a:chOff x="3932594" y="3210437"/>
                <a:chExt cx="513009" cy="1256493"/>
              </a:xfrm>
              <a:grpFill/>
            </p:grpSpPr>
            <p:sp>
              <p:nvSpPr>
                <p:cNvPr id="295" name="四角形: 角を丸くする 294">
                  <a:extLst>
                    <a:ext uri="{FF2B5EF4-FFF2-40B4-BE49-F238E27FC236}">
                      <a16:creationId xmlns:a16="http://schemas.microsoft.com/office/drawing/2014/main" id="{40031B95-A312-4202-8C9B-8F9CCE60A741}"/>
                    </a:ext>
                  </a:extLst>
                </p:cNvPr>
                <p:cNvSpPr/>
                <p:nvPr/>
              </p:nvSpPr>
              <p:spPr>
                <a:xfrm rot="19800000">
                  <a:off x="3932594" y="3210437"/>
                  <a:ext cx="118826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6" name="四角形: 角を丸くする 295">
                  <a:extLst>
                    <a:ext uri="{FF2B5EF4-FFF2-40B4-BE49-F238E27FC236}">
                      <a16:creationId xmlns:a16="http://schemas.microsoft.com/office/drawing/2014/main" id="{A84FDD29-72D6-4152-A900-5A14B2E307E7}"/>
                    </a:ext>
                  </a:extLst>
                </p:cNvPr>
                <p:cNvSpPr/>
                <p:nvPr/>
              </p:nvSpPr>
              <p:spPr>
                <a:xfrm rot="1800000">
                  <a:off x="4338465" y="3210437"/>
                  <a:ext cx="107138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7" name="四角形: 角を丸くする 296">
                  <a:extLst>
                    <a:ext uri="{FF2B5EF4-FFF2-40B4-BE49-F238E27FC236}">
                      <a16:creationId xmlns:a16="http://schemas.microsoft.com/office/drawing/2014/main" id="{0CA14A9A-CFB1-4059-A612-03799F101093}"/>
                    </a:ext>
                  </a:extLst>
                </p:cNvPr>
                <p:cNvSpPr/>
                <p:nvPr/>
              </p:nvSpPr>
              <p:spPr>
                <a:xfrm rot="1800000">
                  <a:off x="3970173" y="4003336"/>
                  <a:ext cx="160247" cy="463594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89" name="四角形: 角を丸くする 288">
                <a:extLst>
                  <a:ext uri="{FF2B5EF4-FFF2-40B4-BE49-F238E27FC236}">
                    <a16:creationId xmlns:a16="http://schemas.microsoft.com/office/drawing/2014/main" id="{00E9FB15-3BC5-481A-9F5C-CDFE272A44FE}"/>
                  </a:ext>
                </a:extLst>
              </p:cNvPr>
              <p:cNvSpPr/>
              <p:nvPr/>
            </p:nvSpPr>
            <p:spPr>
              <a:xfrm>
                <a:off x="4083051" y="3897493"/>
                <a:ext cx="211724" cy="194897"/>
              </a:xfrm>
              <a:prstGeom prst="roundRect">
                <a:avLst>
                  <a:gd name="adj" fmla="val 25664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527F5F42-016A-4C62-91AE-D28A9B3B3056}"/>
                  </a:ext>
                </a:extLst>
              </p:cNvPr>
              <p:cNvSpPr/>
              <p:nvPr/>
            </p:nvSpPr>
            <p:spPr>
              <a:xfrm>
                <a:off x="3244717" y="2501899"/>
                <a:ext cx="1771785" cy="1241426"/>
              </a:xfrm>
              <a:custGeom>
                <a:avLst/>
                <a:gdLst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93904 w 1771785"/>
                  <a:gd name="connsiteY7" fmla="*/ 1098551 h 1241426"/>
                  <a:gd name="connsiteX8" fmla="*/ 1084312 w 1771785"/>
                  <a:gd name="connsiteY8" fmla="*/ 1067651 h 1241426"/>
                  <a:gd name="connsiteX9" fmla="*/ 766890 w 1771785"/>
                  <a:gd name="connsiteY9" fmla="*/ 857250 h 1241426"/>
                  <a:gd name="connsiteX10" fmla="*/ 0 w 1771785"/>
                  <a:gd name="connsiteY10" fmla="*/ 857250 h 1241426"/>
                  <a:gd name="connsiteX11" fmla="*/ 14988 w 1771785"/>
                  <a:gd name="connsiteY11" fmla="*/ 708568 h 1241426"/>
                  <a:gd name="connsiteX12" fmla="*/ 884372 w 1771785"/>
                  <a:gd name="connsiteY12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84312 w 1771785"/>
                  <a:gd name="connsiteY7" fmla="*/ 1067651 h 1241426"/>
                  <a:gd name="connsiteX8" fmla="*/ 766890 w 1771785"/>
                  <a:gd name="connsiteY8" fmla="*/ 857250 h 1241426"/>
                  <a:gd name="connsiteX9" fmla="*/ 0 w 1771785"/>
                  <a:gd name="connsiteY9" fmla="*/ 857250 h 1241426"/>
                  <a:gd name="connsiteX10" fmla="*/ 14988 w 1771785"/>
                  <a:gd name="connsiteY10" fmla="*/ 708568 h 1241426"/>
                  <a:gd name="connsiteX11" fmla="*/ 884372 w 1771785"/>
                  <a:gd name="connsiteY11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84312 w 1771785"/>
                  <a:gd name="connsiteY6" fmla="*/ 1067651 h 1241426"/>
                  <a:gd name="connsiteX7" fmla="*/ 766890 w 1771785"/>
                  <a:gd name="connsiteY7" fmla="*/ 857250 h 1241426"/>
                  <a:gd name="connsiteX8" fmla="*/ 0 w 1771785"/>
                  <a:gd name="connsiteY8" fmla="*/ 857250 h 1241426"/>
                  <a:gd name="connsiteX9" fmla="*/ 14988 w 1771785"/>
                  <a:gd name="connsiteY9" fmla="*/ 708568 h 1241426"/>
                  <a:gd name="connsiteX10" fmla="*/ 884372 w 1771785"/>
                  <a:gd name="connsiteY10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373330 w 1771785"/>
                  <a:gd name="connsiteY3" fmla="*/ 1241426 h 1241426"/>
                  <a:gd name="connsiteX4" fmla="*/ 1129736 w 1771785"/>
                  <a:gd name="connsiteY4" fmla="*/ 1140526 h 1241426"/>
                  <a:gd name="connsiteX5" fmla="*/ 1084312 w 1771785"/>
                  <a:gd name="connsiteY5" fmla="*/ 1067651 h 1241426"/>
                  <a:gd name="connsiteX6" fmla="*/ 766890 w 1771785"/>
                  <a:gd name="connsiteY6" fmla="*/ 857250 h 1241426"/>
                  <a:gd name="connsiteX7" fmla="*/ 0 w 1771785"/>
                  <a:gd name="connsiteY7" fmla="*/ 857250 h 1241426"/>
                  <a:gd name="connsiteX8" fmla="*/ 14988 w 1771785"/>
                  <a:gd name="connsiteY8" fmla="*/ 708568 h 1241426"/>
                  <a:gd name="connsiteX9" fmla="*/ 884372 w 1771785"/>
                  <a:gd name="connsiteY9" fmla="*/ 0 h 1241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71785" h="1241426">
                    <a:moveTo>
                      <a:pt x="884372" y="0"/>
                    </a:moveTo>
                    <a:cubicBezTo>
                      <a:pt x="1374477" y="0"/>
                      <a:pt x="1771785" y="397308"/>
                      <a:pt x="1771785" y="887413"/>
                    </a:cubicBezTo>
                    <a:cubicBezTo>
                      <a:pt x="1771785" y="1009939"/>
                      <a:pt x="1746954" y="1126666"/>
                      <a:pt x="1702048" y="1232834"/>
                    </a:cubicBezTo>
                    <a:lnTo>
                      <a:pt x="1373330" y="1241426"/>
                    </a:lnTo>
                    <a:cubicBezTo>
                      <a:pt x="1278201" y="1241426"/>
                      <a:pt x="1192077" y="1202867"/>
                      <a:pt x="1129736" y="1140526"/>
                    </a:cubicBezTo>
                    <a:lnTo>
                      <a:pt x="1084312" y="1067651"/>
                    </a:lnTo>
                    <a:cubicBezTo>
                      <a:pt x="1032015" y="944007"/>
                      <a:pt x="909584" y="857250"/>
                      <a:pt x="766890" y="857250"/>
                    </a:cubicBezTo>
                    <a:lnTo>
                      <a:pt x="0" y="857250"/>
                    </a:lnTo>
                    <a:lnTo>
                      <a:pt x="14988" y="708568"/>
                    </a:lnTo>
                    <a:cubicBezTo>
                      <a:pt x="97736" y="304189"/>
                      <a:pt x="455530" y="0"/>
                      <a:pt x="884372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1" name="四角形: 角を丸くする 3">
                <a:extLst>
                  <a:ext uri="{FF2B5EF4-FFF2-40B4-BE49-F238E27FC236}">
                    <a16:creationId xmlns:a16="http://schemas.microsoft.com/office/drawing/2014/main" id="{4486297F-571B-48BD-9109-44F6D92BB23F}"/>
                  </a:ext>
                </a:extLst>
              </p:cNvPr>
              <p:cNvSpPr/>
              <p:nvPr/>
            </p:nvSpPr>
            <p:spPr>
              <a:xfrm>
                <a:off x="3009767" y="3270249"/>
                <a:ext cx="701808" cy="95485"/>
              </a:xfrm>
              <a:custGeom>
                <a:avLst/>
                <a:gdLst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88900 w 701808"/>
                  <a:gd name="connsiteY6" fmla="*/ 177800 h 177800"/>
                  <a:gd name="connsiteX7" fmla="*/ 0 w 701808"/>
                  <a:gd name="connsiteY7" fmla="*/ 88900 h 177800"/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0 w 701808"/>
                  <a:gd name="connsiteY6" fmla="*/ 88900 h 177800"/>
                  <a:gd name="connsiteX0" fmla="*/ 0 w 701808"/>
                  <a:gd name="connsiteY0" fmla="*/ 88900 h 95485"/>
                  <a:gd name="connsiteX1" fmla="*/ 88900 w 701808"/>
                  <a:gd name="connsiteY1" fmla="*/ 0 h 95485"/>
                  <a:gd name="connsiteX2" fmla="*/ 612908 w 701808"/>
                  <a:gd name="connsiteY2" fmla="*/ 0 h 95485"/>
                  <a:gd name="connsiteX3" fmla="*/ 701808 w 701808"/>
                  <a:gd name="connsiteY3" fmla="*/ 88900 h 95485"/>
                  <a:gd name="connsiteX4" fmla="*/ 701808 w 701808"/>
                  <a:gd name="connsiteY4" fmla="*/ 88900 h 95485"/>
                  <a:gd name="connsiteX5" fmla="*/ 0 w 701808"/>
                  <a:gd name="connsiteY5" fmla="*/ 88900 h 95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808" h="95485">
                    <a:moveTo>
                      <a:pt x="0" y="88900"/>
                    </a:moveTo>
                    <a:cubicBezTo>
                      <a:pt x="0" y="39802"/>
                      <a:pt x="39802" y="0"/>
                      <a:pt x="88900" y="0"/>
                    </a:cubicBezTo>
                    <a:lnTo>
                      <a:pt x="612908" y="0"/>
                    </a:lnTo>
                    <a:cubicBezTo>
                      <a:pt x="662006" y="0"/>
                      <a:pt x="701808" y="39802"/>
                      <a:pt x="701808" y="88900"/>
                    </a:cubicBezTo>
                    <a:lnTo>
                      <a:pt x="701808" y="88900"/>
                    </a:lnTo>
                    <a:cubicBezTo>
                      <a:pt x="584840" y="88900"/>
                      <a:pt x="102151" y="103717"/>
                      <a:pt x="0" y="8890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B6556E88-32FA-4423-8ED4-164F604E1915}"/>
                  </a:ext>
                </a:extLst>
              </p:cNvPr>
              <p:cNvSpPr/>
              <p:nvPr/>
            </p:nvSpPr>
            <p:spPr>
              <a:xfrm>
                <a:off x="3271514" y="3033714"/>
                <a:ext cx="1718189" cy="142875"/>
              </a:xfrm>
              <a:custGeom>
                <a:avLst/>
                <a:gdLst>
                  <a:gd name="connsiteX0" fmla="*/ 48463 w 1718189"/>
                  <a:gd name="connsiteY0" fmla="*/ 0 h 142875"/>
                  <a:gd name="connsiteX1" fmla="*/ 1671474 w 1718189"/>
                  <a:gd name="connsiteY1" fmla="*/ 0 h 142875"/>
                  <a:gd name="connsiteX2" fmla="*/ 1676998 w 1718189"/>
                  <a:gd name="connsiteY2" fmla="*/ 10178 h 142875"/>
                  <a:gd name="connsiteX3" fmla="*/ 1718189 w 1718189"/>
                  <a:gd name="connsiteY3" fmla="*/ 142875 h 142875"/>
                  <a:gd name="connsiteX4" fmla="*/ 0 w 1718189"/>
                  <a:gd name="connsiteY4" fmla="*/ 142875 h 142875"/>
                  <a:gd name="connsiteX5" fmla="*/ 33463 w 1718189"/>
                  <a:gd name="connsiteY5" fmla="*/ 30207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189" h="142875">
                    <a:moveTo>
                      <a:pt x="48463" y="0"/>
                    </a:moveTo>
                    <a:lnTo>
                      <a:pt x="1671474" y="0"/>
                    </a:lnTo>
                    <a:lnTo>
                      <a:pt x="1676998" y="10178"/>
                    </a:lnTo>
                    <a:lnTo>
                      <a:pt x="1718189" y="142875"/>
                    </a:lnTo>
                    <a:lnTo>
                      <a:pt x="0" y="142875"/>
                    </a:lnTo>
                    <a:lnTo>
                      <a:pt x="33463" y="30207"/>
                    </a:lnTo>
                    <a:close/>
                  </a:path>
                </a:pathLst>
              </a:cu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3" name="四角形: 角を丸くする 292">
                <a:extLst>
                  <a:ext uri="{FF2B5EF4-FFF2-40B4-BE49-F238E27FC236}">
                    <a16:creationId xmlns:a16="http://schemas.microsoft.com/office/drawing/2014/main" id="{8A362E8C-37B5-4170-9A25-6B32FF136574}"/>
                  </a:ext>
                </a:extLst>
              </p:cNvPr>
              <p:cNvSpPr/>
              <p:nvPr/>
            </p:nvSpPr>
            <p:spPr>
              <a:xfrm rot="18900000">
                <a:off x="3512664" y="2767553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4" name="四角形: 角を丸くする 293">
                <a:extLst>
                  <a:ext uri="{FF2B5EF4-FFF2-40B4-BE49-F238E27FC236}">
                    <a16:creationId xmlns:a16="http://schemas.microsoft.com/office/drawing/2014/main" id="{627BE521-EDDE-4AEE-97C0-E100A2990EB7}"/>
                  </a:ext>
                </a:extLst>
              </p:cNvPr>
              <p:cNvSpPr/>
              <p:nvPr/>
            </p:nvSpPr>
            <p:spPr>
              <a:xfrm rot="20263087">
                <a:off x="3736502" y="2619916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50" name="グループ化 349">
            <a:extLst>
              <a:ext uri="{FF2B5EF4-FFF2-40B4-BE49-F238E27FC236}">
                <a16:creationId xmlns:a16="http://schemas.microsoft.com/office/drawing/2014/main" id="{2F1F32A4-5CFD-481D-BFE2-9CF99FEAE898}"/>
              </a:ext>
            </a:extLst>
          </p:cNvPr>
          <p:cNvGrpSpPr/>
          <p:nvPr/>
        </p:nvGrpSpPr>
        <p:grpSpPr>
          <a:xfrm flipH="1">
            <a:off x="4549756" y="7242926"/>
            <a:ext cx="2017418" cy="2470758"/>
            <a:chOff x="3929613" y="911478"/>
            <a:chExt cx="2017418" cy="2470758"/>
          </a:xfrm>
        </p:grpSpPr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96E27E6C-C3F8-44C9-BC9E-608D3CD19F45}"/>
                </a:ext>
              </a:extLst>
            </p:cNvPr>
            <p:cNvGrpSpPr/>
            <p:nvPr/>
          </p:nvGrpSpPr>
          <p:grpSpPr>
            <a:xfrm>
              <a:off x="3929613" y="1070804"/>
              <a:ext cx="2017418" cy="2311432"/>
              <a:chOff x="3165219" y="-346078"/>
              <a:chExt cx="2955511" cy="3386240"/>
            </a:xfrm>
          </p:grpSpPr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53DA3B3F-1F32-4CD9-8066-D8DFAB08894B}"/>
                  </a:ext>
                </a:extLst>
              </p:cNvPr>
              <p:cNvSpPr/>
              <p:nvPr/>
            </p:nvSpPr>
            <p:spPr>
              <a:xfrm>
                <a:off x="4221797" y="8880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4" name="台形 363">
                <a:extLst>
                  <a:ext uri="{FF2B5EF4-FFF2-40B4-BE49-F238E27FC236}">
                    <a16:creationId xmlns:a16="http://schemas.microsoft.com/office/drawing/2014/main" id="{A904FF09-3DBA-4A8B-AC0A-FBB431F97046}"/>
                  </a:ext>
                </a:extLst>
              </p:cNvPr>
              <p:cNvSpPr/>
              <p:nvPr/>
            </p:nvSpPr>
            <p:spPr>
              <a:xfrm rot="18900000">
                <a:off x="4467750" y="98460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rgbClr val="FFC000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5" name="台形 364">
                <a:extLst>
                  <a:ext uri="{FF2B5EF4-FFF2-40B4-BE49-F238E27FC236}">
                    <a16:creationId xmlns:a16="http://schemas.microsoft.com/office/drawing/2014/main" id="{03E5E3EF-25D1-4CAA-9D20-45ADE5502BBB}"/>
                  </a:ext>
                </a:extLst>
              </p:cNvPr>
              <p:cNvSpPr/>
              <p:nvPr/>
            </p:nvSpPr>
            <p:spPr>
              <a:xfrm rot="9900000">
                <a:off x="4440151" y="1773688"/>
                <a:ext cx="409370" cy="600568"/>
              </a:xfrm>
              <a:prstGeom prst="trapezoid">
                <a:avLst>
                  <a:gd name="adj" fmla="val 11146"/>
                </a:avLst>
              </a:pr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6" name="台形 365">
                <a:extLst>
                  <a:ext uri="{FF2B5EF4-FFF2-40B4-BE49-F238E27FC236}">
                    <a16:creationId xmlns:a16="http://schemas.microsoft.com/office/drawing/2014/main" id="{9B77BE0C-3C40-41B3-ACAB-2A717181E170}"/>
                  </a:ext>
                </a:extLst>
              </p:cNvPr>
              <p:cNvSpPr/>
              <p:nvPr/>
            </p:nvSpPr>
            <p:spPr>
              <a:xfrm>
                <a:off x="4768698" y="7632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20D24B39-E1DA-4E7C-BE58-25988D7D1C33}"/>
                  </a:ext>
                </a:extLst>
              </p:cNvPr>
              <p:cNvGrpSpPr/>
              <p:nvPr/>
            </p:nvGrpSpPr>
            <p:grpSpPr>
              <a:xfrm>
                <a:off x="3165219" y="1221710"/>
                <a:ext cx="2955511" cy="1818452"/>
                <a:chOff x="3165219" y="1221710"/>
                <a:chExt cx="2955511" cy="1818452"/>
              </a:xfrm>
            </p:grpSpPr>
            <p:grpSp>
              <p:nvGrpSpPr>
                <p:cNvPr id="394" name="グループ化 393">
                  <a:extLst>
                    <a:ext uri="{FF2B5EF4-FFF2-40B4-BE49-F238E27FC236}">
                      <a16:creationId xmlns:a16="http://schemas.microsoft.com/office/drawing/2014/main" id="{930FF89A-C8F7-4449-8AF1-85A784DA8D91}"/>
                    </a:ext>
                  </a:extLst>
                </p:cNvPr>
                <p:cNvGrpSpPr/>
                <p:nvPr/>
              </p:nvGrpSpPr>
              <p:grpSpPr>
                <a:xfrm flipH="1">
                  <a:off x="316521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398" name="星: 32 pt 397">
                    <a:extLst>
                      <a:ext uri="{FF2B5EF4-FFF2-40B4-BE49-F238E27FC236}">
                        <a16:creationId xmlns:a16="http://schemas.microsoft.com/office/drawing/2014/main" id="{24D641E3-8C75-4C21-AAD5-7ACC3E4F23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99" name="星: 32 pt 398">
                    <a:extLst>
                      <a:ext uri="{FF2B5EF4-FFF2-40B4-BE49-F238E27FC236}">
                        <a16:creationId xmlns:a16="http://schemas.microsoft.com/office/drawing/2014/main" id="{A7722FFC-DA5C-471A-A3DD-E20C8331F0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0" name="円: 塗りつぶしなし 399">
                    <a:extLst>
                      <a:ext uri="{FF2B5EF4-FFF2-40B4-BE49-F238E27FC236}">
                        <a16:creationId xmlns:a16="http://schemas.microsoft.com/office/drawing/2014/main" id="{20BE1A8F-46BE-4672-A138-B5B2C89EAE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1" name="円: 塗りつぶしなし 400">
                    <a:extLst>
                      <a:ext uri="{FF2B5EF4-FFF2-40B4-BE49-F238E27FC236}">
                        <a16:creationId xmlns:a16="http://schemas.microsoft.com/office/drawing/2014/main" id="{EB087807-8F50-4CE3-A33E-2779378EF6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2" name="アーチ 401">
                    <a:extLst>
                      <a:ext uri="{FF2B5EF4-FFF2-40B4-BE49-F238E27FC236}">
                        <a16:creationId xmlns:a16="http://schemas.microsoft.com/office/drawing/2014/main" id="{4405C769-4AFA-4033-885D-14632791BF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3" name="フリーフォーム: 図形 402">
                    <a:extLst>
                      <a:ext uri="{FF2B5EF4-FFF2-40B4-BE49-F238E27FC236}">
                        <a16:creationId xmlns:a16="http://schemas.microsoft.com/office/drawing/2014/main" id="{3D3E8568-8DCB-4322-A9EC-73FD014B73D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4" name="円: 塗りつぶしなし 403">
                    <a:extLst>
                      <a:ext uri="{FF2B5EF4-FFF2-40B4-BE49-F238E27FC236}">
                        <a16:creationId xmlns:a16="http://schemas.microsoft.com/office/drawing/2014/main" id="{63B6A789-E209-46DD-8E95-A35A18E6A7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5" name="円: 塗りつぶしなし 404">
                    <a:extLst>
                      <a:ext uri="{FF2B5EF4-FFF2-40B4-BE49-F238E27FC236}">
                        <a16:creationId xmlns:a16="http://schemas.microsoft.com/office/drawing/2014/main" id="{871D7F4D-828B-4853-878B-048EE94AA6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6" name="四角形: 角を丸くする 405">
                    <a:extLst>
                      <a:ext uri="{FF2B5EF4-FFF2-40B4-BE49-F238E27FC236}">
                        <a16:creationId xmlns:a16="http://schemas.microsoft.com/office/drawing/2014/main" id="{B763C5B4-7854-4A92-A3C8-8418480747C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7" name="四角形: 上の 2 つの角を丸める 406">
                    <a:extLst>
                      <a:ext uri="{FF2B5EF4-FFF2-40B4-BE49-F238E27FC236}">
                        <a16:creationId xmlns:a16="http://schemas.microsoft.com/office/drawing/2014/main" id="{A285FB91-18E2-42FC-A16F-51A0D8442C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8" name="台形 407">
                    <a:extLst>
                      <a:ext uri="{FF2B5EF4-FFF2-40B4-BE49-F238E27FC236}">
                        <a16:creationId xmlns:a16="http://schemas.microsoft.com/office/drawing/2014/main" id="{9C38BE7C-AF3B-4B5F-B3BA-6C6950B87F6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9" name="アーチ 408">
                    <a:extLst>
                      <a:ext uri="{FF2B5EF4-FFF2-40B4-BE49-F238E27FC236}">
                        <a16:creationId xmlns:a16="http://schemas.microsoft.com/office/drawing/2014/main" id="{0DE3E610-653E-4A22-AF91-E6F153FFDA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0" name="四角形: 角を丸くする 409">
                    <a:extLst>
                      <a:ext uri="{FF2B5EF4-FFF2-40B4-BE49-F238E27FC236}">
                        <a16:creationId xmlns:a16="http://schemas.microsoft.com/office/drawing/2014/main" id="{735967BF-F135-4480-9B85-ED959D7974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1" name="楕円 410">
                    <a:extLst>
                      <a:ext uri="{FF2B5EF4-FFF2-40B4-BE49-F238E27FC236}">
                        <a16:creationId xmlns:a16="http://schemas.microsoft.com/office/drawing/2014/main" id="{BBAB6AB2-4144-43F0-94EF-F998EA34DB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95" name="グループ化 394">
                  <a:extLst>
                    <a:ext uri="{FF2B5EF4-FFF2-40B4-BE49-F238E27FC236}">
                      <a16:creationId xmlns:a16="http://schemas.microsoft.com/office/drawing/2014/main" id="{23316598-97F1-42EC-A513-B749A369967E}"/>
                    </a:ext>
                  </a:extLst>
                </p:cNvPr>
                <p:cNvGrpSpPr/>
                <p:nvPr/>
              </p:nvGrpSpPr>
              <p:grpSpPr>
                <a:xfrm>
                  <a:off x="436732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396" name="フリーフォーム: 図形 395">
                    <a:extLst>
                      <a:ext uri="{FF2B5EF4-FFF2-40B4-BE49-F238E27FC236}">
                        <a16:creationId xmlns:a16="http://schemas.microsoft.com/office/drawing/2014/main" id="{120D6844-5FC3-4939-A12D-73BEED78D285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97" name="楕円 396">
                    <a:extLst>
                      <a:ext uri="{FF2B5EF4-FFF2-40B4-BE49-F238E27FC236}">
                        <a16:creationId xmlns:a16="http://schemas.microsoft.com/office/drawing/2014/main" id="{4614F29B-5058-4FA0-94BA-D701050B0EA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016DA4F2-A345-485A-97A9-4E8B5B97D316}"/>
                  </a:ext>
                </a:extLst>
              </p:cNvPr>
              <p:cNvGrpSpPr/>
              <p:nvPr/>
            </p:nvGrpSpPr>
            <p:grpSpPr>
              <a:xfrm rot="900000">
                <a:off x="4454667" y="2397339"/>
                <a:ext cx="262583" cy="432734"/>
                <a:chOff x="1213593" y="2419137"/>
                <a:chExt cx="262583" cy="432734"/>
              </a:xfrm>
            </p:grpSpPr>
            <p:sp>
              <p:nvSpPr>
                <p:cNvPr id="392" name="四角形: 上の 2 つの角を丸める 391">
                  <a:extLst>
                    <a:ext uri="{FF2B5EF4-FFF2-40B4-BE49-F238E27FC236}">
                      <a16:creationId xmlns:a16="http://schemas.microsoft.com/office/drawing/2014/main" id="{DD929CCE-716A-4BEE-838D-AC24DE4D4C2A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3" name="四角形: 上の 2 つの角を丸める 392">
                  <a:extLst>
                    <a:ext uri="{FF2B5EF4-FFF2-40B4-BE49-F238E27FC236}">
                      <a16:creationId xmlns:a16="http://schemas.microsoft.com/office/drawing/2014/main" id="{D8063795-6783-42FB-AA51-B9E83674E656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26671B25-D0C0-4352-B1DD-CFF4A0BB89B1}"/>
                  </a:ext>
                </a:extLst>
              </p:cNvPr>
              <p:cNvGrpSpPr/>
              <p:nvPr/>
            </p:nvGrpSpPr>
            <p:grpSpPr>
              <a:xfrm rot="900000">
                <a:off x="4521190" y="1701702"/>
                <a:ext cx="456517" cy="1056825"/>
                <a:chOff x="1367356" y="1701702"/>
                <a:chExt cx="456517" cy="1056825"/>
              </a:xfrm>
            </p:grpSpPr>
            <p:sp>
              <p:nvSpPr>
                <p:cNvPr id="389" name="台形 388">
                  <a:extLst>
                    <a:ext uri="{FF2B5EF4-FFF2-40B4-BE49-F238E27FC236}">
                      <a16:creationId xmlns:a16="http://schemas.microsoft.com/office/drawing/2014/main" id="{86A4EC93-D02E-4828-A9A3-64DA22A395C4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A339569C-A1CC-409B-9E73-7F149F62B6BA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1" name="台形 390">
                  <a:extLst>
                    <a:ext uri="{FF2B5EF4-FFF2-40B4-BE49-F238E27FC236}">
                      <a16:creationId xmlns:a16="http://schemas.microsoft.com/office/drawing/2014/main" id="{BA24FE87-4996-4EDE-98D1-5C90C1C06E14}"/>
                    </a:ext>
                  </a:extLst>
                </p:cNvPr>
                <p:cNvSpPr/>
                <p:nvPr/>
              </p:nvSpPr>
              <p:spPr>
                <a:xfrm rot="10800000">
                  <a:off x="1414503" y="1701702"/>
                  <a:ext cx="409370" cy="858649"/>
                </a:xfrm>
                <a:prstGeom prst="trapezoid">
                  <a:avLst>
                    <a:gd name="adj" fmla="val 17748"/>
                  </a:avLst>
                </a:pr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70" name="四角形: 上の 2 つの角を丸める 369">
                <a:extLst>
                  <a:ext uri="{FF2B5EF4-FFF2-40B4-BE49-F238E27FC236}">
                    <a16:creationId xmlns:a16="http://schemas.microsoft.com/office/drawing/2014/main" id="{A19C8F07-9914-44FD-9E39-B5CDD019E5BF}"/>
                  </a:ext>
                </a:extLst>
              </p:cNvPr>
              <p:cNvSpPr/>
              <p:nvPr/>
            </p:nvSpPr>
            <p:spPr>
              <a:xfrm>
                <a:off x="4622025" y="9435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BF9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56F7AE33-3734-4F45-8C27-CEDFBE825AB5}"/>
                  </a:ext>
                </a:extLst>
              </p:cNvPr>
              <p:cNvGrpSpPr/>
              <p:nvPr/>
            </p:nvGrpSpPr>
            <p:grpSpPr>
              <a:xfrm>
                <a:off x="3887877" y="881548"/>
                <a:ext cx="652877" cy="334322"/>
                <a:chOff x="671569" y="862641"/>
                <a:chExt cx="683016" cy="349755"/>
              </a:xfrm>
            </p:grpSpPr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536BC930-C761-4D99-B282-DE5B8EC7FCB9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7" name="四角形: 角を丸くする 386">
                  <a:extLst>
                    <a:ext uri="{FF2B5EF4-FFF2-40B4-BE49-F238E27FC236}">
                      <a16:creationId xmlns:a16="http://schemas.microsoft.com/office/drawing/2014/main" id="{6CACFBC2-1D84-4160-A80F-72502BDF0F0F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8" name="四角形: 角を丸くする 387">
                  <a:extLst>
                    <a:ext uri="{FF2B5EF4-FFF2-40B4-BE49-F238E27FC236}">
                      <a16:creationId xmlns:a16="http://schemas.microsoft.com/office/drawing/2014/main" id="{9D984350-4186-4106-BD0A-9269318346BE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E180EEAC-AD65-4C6A-9E8D-6D4693487432}"/>
                  </a:ext>
                </a:extLst>
              </p:cNvPr>
              <p:cNvSpPr/>
              <p:nvPr/>
            </p:nvSpPr>
            <p:spPr>
              <a:xfrm rot="8100000">
                <a:off x="4425674" y="9889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3" name="四角形: 上の 2 つの角を丸める 372">
                <a:extLst>
                  <a:ext uri="{FF2B5EF4-FFF2-40B4-BE49-F238E27FC236}">
                    <a16:creationId xmlns:a16="http://schemas.microsoft.com/office/drawing/2014/main" id="{85DA554E-18EB-43EC-B92B-0CDCCB2A0CF3}"/>
                  </a:ext>
                </a:extLst>
              </p:cNvPr>
              <p:cNvSpPr/>
              <p:nvPr/>
            </p:nvSpPr>
            <p:spPr>
              <a:xfrm>
                <a:off x="4213596" y="8543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731F9791-0E52-4CBE-BA87-B8F6EC584D62}"/>
                  </a:ext>
                </a:extLst>
              </p:cNvPr>
              <p:cNvSpPr/>
              <p:nvPr/>
            </p:nvSpPr>
            <p:spPr>
              <a:xfrm>
                <a:off x="4424363" y="105489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rgbClr val="BF9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EAE7B606-865A-414B-B78E-8315FA5F677B}"/>
                  </a:ext>
                </a:extLst>
              </p:cNvPr>
              <p:cNvGrpSpPr/>
              <p:nvPr/>
            </p:nvGrpSpPr>
            <p:grpSpPr>
              <a:xfrm rot="900000">
                <a:off x="4257389" y="-346078"/>
                <a:ext cx="1155656" cy="1207393"/>
                <a:chOff x="2111676" y="6083742"/>
                <a:chExt cx="1155656" cy="1207393"/>
              </a:xfrm>
            </p:grpSpPr>
            <p:sp>
              <p:nvSpPr>
                <p:cNvPr id="376" name="楕円 1">
                  <a:extLst>
                    <a:ext uri="{FF2B5EF4-FFF2-40B4-BE49-F238E27FC236}">
                      <a16:creationId xmlns:a16="http://schemas.microsoft.com/office/drawing/2014/main" id="{252A732F-19B3-446F-991A-9F3485A4F4E1}"/>
                    </a:ext>
                  </a:extLst>
                </p:cNvPr>
                <p:cNvSpPr/>
                <p:nvPr/>
              </p:nvSpPr>
              <p:spPr>
                <a:xfrm rot="20952697">
                  <a:off x="2111676" y="6798422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7" name="四角形: 角を丸くする 376">
                  <a:extLst>
                    <a:ext uri="{FF2B5EF4-FFF2-40B4-BE49-F238E27FC236}">
                      <a16:creationId xmlns:a16="http://schemas.microsoft.com/office/drawing/2014/main" id="{B7D03F20-88EB-4279-8785-C8139F9E5A29}"/>
                    </a:ext>
                  </a:extLst>
                </p:cNvPr>
                <p:cNvSpPr/>
                <p:nvPr/>
              </p:nvSpPr>
              <p:spPr>
                <a:xfrm rot="20952697">
                  <a:off x="2154524" y="6086581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8" name="楕円 14">
                  <a:extLst>
                    <a:ext uri="{FF2B5EF4-FFF2-40B4-BE49-F238E27FC236}">
                      <a16:creationId xmlns:a16="http://schemas.microsoft.com/office/drawing/2014/main" id="{F978C1C0-2F88-47B8-A117-4FC4884A9A91}"/>
                    </a:ext>
                  </a:extLst>
                </p:cNvPr>
                <p:cNvSpPr/>
                <p:nvPr/>
              </p:nvSpPr>
              <p:spPr>
                <a:xfrm rot="20052697">
                  <a:off x="2353084" y="7007647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904B9BFE-9E03-49BA-87AF-DE73D14222DC}"/>
                    </a:ext>
                  </a:extLst>
                </p:cNvPr>
                <p:cNvSpPr/>
                <p:nvPr/>
              </p:nvSpPr>
              <p:spPr>
                <a:xfrm rot="20052697">
                  <a:off x="2384157" y="7016390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0" name="楕円 379">
                  <a:extLst>
                    <a:ext uri="{FF2B5EF4-FFF2-40B4-BE49-F238E27FC236}">
                      <a16:creationId xmlns:a16="http://schemas.microsoft.com/office/drawing/2014/main" id="{1C5F2A93-F980-4D7D-A748-39696DD71EA2}"/>
                    </a:ext>
                  </a:extLst>
                </p:cNvPr>
                <p:cNvSpPr/>
                <p:nvPr/>
              </p:nvSpPr>
              <p:spPr>
                <a:xfrm rot="20952697">
                  <a:off x="2219131" y="6616355"/>
                  <a:ext cx="184756" cy="2750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1" name="楕円 380">
                  <a:extLst>
                    <a:ext uri="{FF2B5EF4-FFF2-40B4-BE49-F238E27FC236}">
                      <a16:creationId xmlns:a16="http://schemas.microsoft.com/office/drawing/2014/main" id="{A4083A40-89A8-4B4E-B86C-C95BBB4996F1}"/>
                    </a:ext>
                  </a:extLst>
                </p:cNvPr>
                <p:cNvSpPr/>
                <p:nvPr/>
              </p:nvSpPr>
              <p:spPr>
                <a:xfrm rot="20952697">
                  <a:off x="2231614" y="6690186"/>
                  <a:ext cx="101128" cy="1416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6766EB7D-0F2C-4403-BB51-13CB2FA971B2}"/>
                    </a:ext>
                  </a:extLst>
                </p:cNvPr>
                <p:cNvSpPr/>
                <p:nvPr/>
              </p:nvSpPr>
              <p:spPr>
                <a:xfrm rot="20952697">
                  <a:off x="2184598" y="6083742"/>
                  <a:ext cx="1039881" cy="753555"/>
                </a:xfrm>
                <a:custGeom>
                  <a:avLst/>
                  <a:gdLst>
                    <a:gd name="connsiteX0" fmla="*/ 466551 w 1039881"/>
                    <a:gd name="connsiteY0" fmla="*/ 0 h 753555"/>
                    <a:gd name="connsiteX1" fmla="*/ 500403 w 1039881"/>
                    <a:gd name="connsiteY1" fmla="*/ 0 h 753555"/>
                    <a:gd name="connsiteX2" fmla="*/ 1039881 w 1039881"/>
                    <a:gd name="connsiteY2" fmla="*/ 539478 h 753555"/>
                    <a:gd name="connsiteX3" fmla="*/ 1039881 w 1039881"/>
                    <a:gd name="connsiteY3" fmla="*/ 665076 h 753555"/>
                    <a:gd name="connsiteX4" fmla="*/ 1030962 w 1039881"/>
                    <a:gd name="connsiteY4" fmla="*/ 753555 h 753555"/>
                    <a:gd name="connsiteX5" fmla="*/ 637969 w 1039881"/>
                    <a:gd name="connsiteY5" fmla="*/ 753555 h 753555"/>
                    <a:gd name="connsiteX6" fmla="*/ 637969 w 1039881"/>
                    <a:gd name="connsiteY6" fmla="*/ 562079 h 753555"/>
                    <a:gd name="connsiteX7" fmla="*/ 572384 w 1039881"/>
                    <a:gd name="connsiteY7" fmla="*/ 496494 h 753555"/>
                    <a:gd name="connsiteX8" fmla="*/ 527425 w 1039881"/>
                    <a:gd name="connsiteY8" fmla="*/ 496494 h 753555"/>
                    <a:gd name="connsiteX9" fmla="*/ 461840 w 1039881"/>
                    <a:gd name="connsiteY9" fmla="*/ 562079 h 753555"/>
                    <a:gd name="connsiteX10" fmla="*/ 461840 w 1039881"/>
                    <a:gd name="connsiteY10" fmla="*/ 753555 h 753555"/>
                    <a:gd name="connsiteX11" fmla="*/ 376890 w 1039881"/>
                    <a:gd name="connsiteY11" fmla="*/ 753555 h 753555"/>
                    <a:gd name="connsiteX12" fmla="*/ 376890 w 1039881"/>
                    <a:gd name="connsiteY12" fmla="*/ 404036 h 753555"/>
                    <a:gd name="connsiteX13" fmla="*/ 372782 w 1039881"/>
                    <a:gd name="connsiteY13" fmla="*/ 394119 h 753555"/>
                    <a:gd name="connsiteX14" fmla="*/ 372782 w 1039881"/>
                    <a:gd name="connsiteY14" fmla="*/ 372914 h 753555"/>
                    <a:gd name="connsiteX15" fmla="*/ 269716 w 1039881"/>
                    <a:gd name="connsiteY15" fmla="*/ 269848 h 753555"/>
                    <a:gd name="connsiteX16" fmla="*/ 0 w 1039881"/>
                    <a:gd name="connsiteY16" fmla="*/ 269848 h 753555"/>
                    <a:gd name="connsiteX17" fmla="*/ 5175 w 1039881"/>
                    <a:gd name="connsiteY17" fmla="*/ 259739 h 753555"/>
                    <a:gd name="connsiteX18" fmla="*/ 466551 w 1039881"/>
                    <a:gd name="connsiteY18" fmla="*/ 0 h 753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39881" h="753555">
                      <a:moveTo>
                        <a:pt x="466551" y="0"/>
                      </a:moveTo>
                      <a:lnTo>
                        <a:pt x="500403" y="0"/>
                      </a:lnTo>
                      <a:cubicBezTo>
                        <a:pt x="798348" y="0"/>
                        <a:pt x="1039881" y="241533"/>
                        <a:pt x="1039881" y="539478"/>
                      </a:cubicBezTo>
                      <a:lnTo>
                        <a:pt x="1039881" y="665076"/>
                      </a:lnTo>
                      <a:lnTo>
                        <a:pt x="1030962" y="753555"/>
                      </a:lnTo>
                      <a:lnTo>
                        <a:pt x="637969" y="753555"/>
                      </a:lnTo>
                      <a:lnTo>
                        <a:pt x="637969" y="562079"/>
                      </a:lnTo>
                      <a:cubicBezTo>
                        <a:pt x="637969" y="525857"/>
                        <a:pt x="608606" y="496494"/>
                        <a:pt x="572384" y="496494"/>
                      </a:cubicBezTo>
                      <a:lnTo>
                        <a:pt x="527425" y="496494"/>
                      </a:lnTo>
                      <a:cubicBezTo>
                        <a:pt x="491203" y="496494"/>
                        <a:pt x="461840" y="525857"/>
                        <a:pt x="461840" y="562079"/>
                      </a:cubicBezTo>
                      <a:lnTo>
                        <a:pt x="461840" y="753555"/>
                      </a:lnTo>
                      <a:lnTo>
                        <a:pt x="376890" y="753555"/>
                      </a:lnTo>
                      <a:lnTo>
                        <a:pt x="376890" y="404036"/>
                      </a:lnTo>
                      <a:lnTo>
                        <a:pt x="372782" y="394119"/>
                      </a:lnTo>
                      <a:lnTo>
                        <a:pt x="372782" y="372914"/>
                      </a:lnTo>
                      <a:cubicBezTo>
                        <a:pt x="372782" y="315992"/>
                        <a:pt x="326638" y="269848"/>
                        <a:pt x="269716" y="269848"/>
                      </a:cubicBezTo>
                      <a:lnTo>
                        <a:pt x="0" y="269848"/>
                      </a:lnTo>
                      <a:lnTo>
                        <a:pt x="5175" y="259739"/>
                      </a:lnTo>
                      <a:cubicBezTo>
                        <a:pt x="99793" y="104019"/>
                        <a:pt x="271025" y="0"/>
                        <a:pt x="466551" y="0"/>
                      </a:cubicBezTo>
                      <a:close/>
                    </a:path>
                  </a:pathLst>
                </a:custGeom>
                <a:pattFill prst="lgConfetti">
                  <a:fgClr>
                    <a:sysClr val="windowText" lastClr="000000">
                      <a:lumMod val="50000"/>
                      <a:lumOff val="50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A7003B30-C3C8-4045-9042-40942DF34982}"/>
                    </a:ext>
                  </a:extLst>
                </p:cNvPr>
                <p:cNvSpPr/>
                <p:nvPr/>
              </p:nvSpPr>
              <p:spPr>
                <a:xfrm rot="20952697">
                  <a:off x="2744412" y="6548027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AF74CCAE-8F8A-4026-BE23-C1F7225E3AC8}"/>
                    </a:ext>
                  </a:extLst>
                </p:cNvPr>
                <p:cNvSpPr/>
                <p:nvPr/>
              </p:nvSpPr>
              <p:spPr>
                <a:xfrm rot="20952697">
                  <a:off x="2743349" y="658639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5" name="楕円 216">
                  <a:extLst>
                    <a:ext uri="{FF2B5EF4-FFF2-40B4-BE49-F238E27FC236}">
                      <a16:creationId xmlns:a16="http://schemas.microsoft.com/office/drawing/2014/main" id="{00FAAABB-2EB9-4065-847F-8C9FB2AD8379}"/>
                    </a:ext>
                  </a:extLst>
                </p:cNvPr>
                <p:cNvSpPr/>
                <p:nvPr/>
              </p:nvSpPr>
              <p:spPr>
                <a:xfrm rot="20952697">
                  <a:off x="2167172" y="6540699"/>
                  <a:ext cx="289249" cy="61918"/>
                </a:xfrm>
                <a:custGeom>
                  <a:avLst/>
                  <a:gdLst>
                    <a:gd name="connsiteX0" fmla="*/ 0 w 300038"/>
                    <a:gd name="connsiteY0" fmla="*/ 22860 h 45719"/>
                    <a:gd name="connsiteX1" fmla="*/ 150019 w 300038"/>
                    <a:gd name="connsiteY1" fmla="*/ 0 h 45719"/>
                    <a:gd name="connsiteX2" fmla="*/ 300038 w 300038"/>
                    <a:gd name="connsiteY2" fmla="*/ 22860 h 45719"/>
                    <a:gd name="connsiteX3" fmla="*/ 150019 w 300038"/>
                    <a:gd name="connsiteY3" fmla="*/ 45720 h 45719"/>
                    <a:gd name="connsiteX4" fmla="*/ 0 w 300038"/>
                    <a:gd name="connsiteY4" fmla="*/ 22860 h 45719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68104 h 90964"/>
                    <a:gd name="connsiteX1" fmla="*/ 164307 w 300038"/>
                    <a:gd name="connsiteY1" fmla="*/ 0 h 90964"/>
                    <a:gd name="connsiteX2" fmla="*/ 300038 w 300038"/>
                    <a:gd name="connsiteY2" fmla="*/ 68104 h 90964"/>
                    <a:gd name="connsiteX3" fmla="*/ 150019 w 300038"/>
                    <a:gd name="connsiteY3" fmla="*/ 90964 h 90964"/>
                    <a:gd name="connsiteX4" fmla="*/ 0 w 300038"/>
                    <a:gd name="connsiteY4" fmla="*/ 68104 h 90964"/>
                    <a:gd name="connsiteX0" fmla="*/ 0 w 300038"/>
                    <a:gd name="connsiteY0" fmla="*/ 72867 h 95727"/>
                    <a:gd name="connsiteX1" fmla="*/ 154782 w 300038"/>
                    <a:gd name="connsiteY1" fmla="*/ 0 h 95727"/>
                    <a:gd name="connsiteX2" fmla="*/ 300038 w 300038"/>
                    <a:gd name="connsiteY2" fmla="*/ 72867 h 95727"/>
                    <a:gd name="connsiteX3" fmla="*/ 150019 w 300038"/>
                    <a:gd name="connsiteY3" fmla="*/ 95727 h 95727"/>
                    <a:gd name="connsiteX4" fmla="*/ 0 w 300038"/>
                    <a:gd name="connsiteY4" fmla="*/ 72867 h 95727"/>
                    <a:gd name="connsiteX0" fmla="*/ 0 w 300038"/>
                    <a:gd name="connsiteY0" fmla="*/ 72867 h 76377"/>
                    <a:gd name="connsiteX1" fmla="*/ 154782 w 300038"/>
                    <a:gd name="connsiteY1" fmla="*/ 0 h 76377"/>
                    <a:gd name="connsiteX2" fmla="*/ 300038 w 300038"/>
                    <a:gd name="connsiteY2" fmla="*/ 72867 h 76377"/>
                    <a:gd name="connsiteX3" fmla="*/ 150019 w 300038"/>
                    <a:gd name="connsiteY3" fmla="*/ 60008 h 76377"/>
                    <a:gd name="connsiteX4" fmla="*/ 0 w 300038"/>
                    <a:gd name="connsiteY4" fmla="*/ 72867 h 76377"/>
                    <a:gd name="connsiteX0" fmla="*/ 0 w 300038"/>
                    <a:gd name="connsiteY0" fmla="*/ 77630 h 81140"/>
                    <a:gd name="connsiteX1" fmla="*/ 140494 w 300038"/>
                    <a:gd name="connsiteY1" fmla="*/ 0 h 81140"/>
                    <a:gd name="connsiteX2" fmla="*/ 300038 w 300038"/>
                    <a:gd name="connsiteY2" fmla="*/ 77630 h 81140"/>
                    <a:gd name="connsiteX3" fmla="*/ 150019 w 300038"/>
                    <a:gd name="connsiteY3" fmla="*/ 64771 h 81140"/>
                    <a:gd name="connsiteX4" fmla="*/ 0 w 300038"/>
                    <a:gd name="connsiteY4" fmla="*/ 77630 h 81140"/>
                    <a:gd name="connsiteX0" fmla="*/ 0 w 300038"/>
                    <a:gd name="connsiteY0" fmla="*/ 77630 h 81140"/>
                    <a:gd name="connsiteX1" fmla="*/ 145008 w 300038"/>
                    <a:gd name="connsiteY1" fmla="*/ 0 h 81140"/>
                    <a:gd name="connsiteX2" fmla="*/ 300038 w 300038"/>
                    <a:gd name="connsiteY2" fmla="*/ 77630 h 81140"/>
                    <a:gd name="connsiteX3" fmla="*/ 150019 w 300038"/>
                    <a:gd name="connsiteY3" fmla="*/ 64771 h 81140"/>
                    <a:gd name="connsiteX4" fmla="*/ 0 w 300038"/>
                    <a:gd name="connsiteY4" fmla="*/ 77630 h 81140"/>
                    <a:gd name="connsiteX0" fmla="*/ 0 w 300038"/>
                    <a:gd name="connsiteY0" fmla="*/ 77630 h 80508"/>
                    <a:gd name="connsiteX1" fmla="*/ 145008 w 300038"/>
                    <a:gd name="connsiteY1" fmla="*/ 0 h 80508"/>
                    <a:gd name="connsiteX2" fmla="*/ 300038 w 300038"/>
                    <a:gd name="connsiteY2" fmla="*/ 77630 h 80508"/>
                    <a:gd name="connsiteX3" fmla="*/ 142495 w 300038"/>
                    <a:gd name="connsiteY3" fmla="*/ 57268 h 80508"/>
                    <a:gd name="connsiteX4" fmla="*/ 0 w 300038"/>
                    <a:gd name="connsiteY4" fmla="*/ 77630 h 80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0038" h="80508">
                      <a:moveTo>
                        <a:pt x="0" y="77630"/>
                      </a:moveTo>
                      <a:cubicBezTo>
                        <a:pt x="0" y="65005"/>
                        <a:pt x="62155" y="0"/>
                        <a:pt x="145008" y="0"/>
                      </a:cubicBezTo>
                      <a:cubicBezTo>
                        <a:pt x="227861" y="0"/>
                        <a:pt x="300038" y="65005"/>
                        <a:pt x="300038" y="77630"/>
                      </a:cubicBezTo>
                      <a:cubicBezTo>
                        <a:pt x="300038" y="90255"/>
                        <a:pt x="225348" y="57268"/>
                        <a:pt x="142495" y="57268"/>
                      </a:cubicBezTo>
                      <a:cubicBezTo>
                        <a:pt x="59642" y="57268"/>
                        <a:pt x="0" y="90255"/>
                        <a:pt x="0" y="7763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D61E9130-E617-4561-BB8C-7FEB3C3DDD03}"/>
                </a:ext>
              </a:extLst>
            </p:cNvPr>
            <p:cNvGrpSpPr/>
            <p:nvPr/>
          </p:nvGrpSpPr>
          <p:grpSpPr>
            <a:xfrm>
              <a:off x="4493116" y="911478"/>
              <a:ext cx="1035231" cy="1013716"/>
              <a:chOff x="3009767" y="2501899"/>
              <a:chExt cx="2006735" cy="1965031"/>
            </a:xfrm>
            <a:solidFill>
              <a:sysClr val="window" lastClr="FFFFFF">
                <a:lumMod val="95000"/>
              </a:sysClr>
            </a:solidFill>
          </p:grpSpPr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22202D37-986C-42DA-BE9F-7BD688134B97}"/>
                  </a:ext>
                </a:extLst>
              </p:cNvPr>
              <p:cNvGrpSpPr/>
              <p:nvPr/>
            </p:nvGrpSpPr>
            <p:grpSpPr>
              <a:xfrm>
                <a:off x="3932594" y="3210437"/>
                <a:ext cx="513009" cy="1256493"/>
                <a:chOff x="3932594" y="3210437"/>
                <a:chExt cx="513009" cy="1256493"/>
              </a:xfrm>
              <a:grpFill/>
            </p:grpSpPr>
            <p:sp>
              <p:nvSpPr>
                <p:cNvPr id="360" name="四角形: 角を丸くする 359">
                  <a:extLst>
                    <a:ext uri="{FF2B5EF4-FFF2-40B4-BE49-F238E27FC236}">
                      <a16:creationId xmlns:a16="http://schemas.microsoft.com/office/drawing/2014/main" id="{5994AC8C-3B23-49DA-A036-2041D9634838}"/>
                    </a:ext>
                  </a:extLst>
                </p:cNvPr>
                <p:cNvSpPr/>
                <p:nvPr/>
              </p:nvSpPr>
              <p:spPr>
                <a:xfrm rot="19800000">
                  <a:off x="3932594" y="3210437"/>
                  <a:ext cx="118826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1" name="四角形: 角を丸くする 360">
                  <a:extLst>
                    <a:ext uri="{FF2B5EF4-FFF2-40B4-BE49-F238E27FC236}">
                      <a16:creationId xmlns:a16="http://schemas.microsoft.com/office/drawing/2014/main" id="{CCB1B913-43F3-4BA6-8F3D-28F375B0CF6A}"/>
                    </a:ext>
                  </a:extLst>
                </p:cNvPr>
                <p:cNvSpPr/>
                <p:nvPr/>
              </p:nvSpPr>
              <p:spPr>
                <a:xfrm rot="1800000">
                  <a:off x="4338465" y="3210437"/>
                  <a:ext cx="107138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2" name="四角形: 角を丸くする 361">
                  <a:extLst>
                    <a:ext uri="{FF2B5EF4-FFF2-40B4-BE49-F238E27FC236}">
                      <a16:creationId xmlns:a16="http://schemas.microsoft.com/office/drawing/2014/main" id="{60B2C874-DE3A-421D-A151-9C6C7B59A6AE}"/>
                    </a:ext>
                  </a:extLst>
                </p:cNvPr>
                <p:cNvSpPr/>
                <p:nvPr/>
              </p:nvSpPr>
              <p:spPr>
                <a:xfrm rot="1800000">
                  <a:off x="3970173" y="4003336"/>
                  <a:ext cx="160247" cy="463594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54" name="四角形: 角を丸くする 353">
                <a:extLst>
                  <a:ext uri="{FF2B5EF4-FFF2-40B4-BE49-F238E27FC236}">
                    <a16:creationId xmlns:a16="http://schemas.microsoft.com/office/drawing/2014/main" id="{B9ECE64E-9342-449A-8207-9F10E2FB5EC7}"/>
                  </a:ext>
                </a:extLst>
              </p:cNvPr>
              <p:cNvSpPr/>
              <p:nvPr/>
            </p:nvSpPr>
            <p:spPr>
              <a:xfrm>
                <a:off x="4083051" y="3897493"/>
                <a:ext cx="211724" cy="194897"/>
              </a:xfrm>
              <a:prstGeom prst="roundRect">
                <a:avLst>
                  <a:gd name="adj" fmla="val 25664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AD758449-2D71-4AB3-A780-4D15C27A16E5}"/>
                  </a:ext>
                </a:extLst>
              </p:cNvPr>
              <p:cNvSpPr/>
              <p:nvPr/>
            </p:nvSpPr>
            <p:spPr>
              <a:xfrm>
                <a:off x="3244717" y="2501899"/>
                <a:ext cx="1771785" cy="1241426"/>
              </a:xfrm>
              <a:custGeom>
                <a:avLst/>
                <a:gdLst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93904 w 1771785"/>
                  <a:gd name="connsiteY7" fmla="*/ 1098551 h 1241426"/>
                  <a:gd name="connsiteX8" fmla="*/ 1084312 w 1771785"/>
                  <a:gd name="connsiteY8" fmla="*/ 1067651 h 1241426"/>
                  <a:gd name="connsiteX9" fmla="*/ 766890 w 1771785"/>
                  <a:gd name="connsiteY9" fmla="*/ 857250 h 1241426"/>
                  <a:gd name="connsiteX10" fmla="*/ 0 w 1771785"/>
                  <a:gd name="connsiteY10" fmla="*/ 857250 h 1241426"/>
                  <a:gd name="connsiteX11" fmla="*/ 14988 w 1771785"/>
                  <a:gd name="connsiteY11" fmla="*/ 708568 h 1241426"/>
                  <a:gd name="connsiteX12" fmla="*/ 884372 w 1771785"/>
                  <a:gd name="connsiteY12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84312 w 1771785"/>
                  <a:gd name="connsiteY7" fmla="*/ 1067651 h 1241426"/>
                  <a:gd name="connsiteX8" fmla="*/ 766890 w 1771785"/>
                  <a:gd name="connsiteY8" fmla="*/ 857250 h 1241426"/>
                  <a:gd name="connsiteX9" fmla="*/ 0 w 1771785"/>
                  <a:gd name="connsiteY9" fmla="*/ 857250 h 1241426"/>
                  <a:gd name="connsiteX10" fmla="*/ 14988 w 1771785"/>
                  <a:gd name="connsiteY10" fmla="*/ 708568 h 1241426"/>
                  <a:gd name="connsiteX11" fmla="*/ 884372 w 1771785"/>
                  <a:gd name="connsiteY11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84312 w 1771785"/>
                  <a:gd name="connsiteY6" fmla="*/ 1067651 h 1241426"/>
                  <a:gd name="connsiteX7" fmla="*/ 766890 w 1771785"/>
                  <a:gd name="connsiteY7" fmla="*/ 857250 h 1241426"/>
                  <a:gd name="connsiteX8" fmla="*/ 0 w 1771785"/>
                  <a:gd name="connsiteY8" fmla="*/ 857250 h 1241426"/>
                  <a:gd name="connsiteX9" fmla="*/ 14988 w 1771785"/>
                  <a:gd name="connsiteY9" fmla="*/ 708568 h 1241426"/>
                  <a:gd name="connsiteX10" fmla="*/ 884372 w 1771785"/>
                  <a:gd name="connsiteY10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373330 w 1771785"/>
                  <a:gd name="connsiteY3" fmla="*/ 1241426 h 1241426"/>
                  <a:gd name="connsiteX4" fmla="*/ 1129736 w 1771785"/>
                  <a:gd name="connsiteY4" fmla="*/ 1140526 h 1241426"/>
                  <a:gd name="connsiteX5" fmla="*/ 1084312 w 1771785"/>
                  <a:gd name="connsiteY5" fmla="*/ 1067651 h 1241426"/>
                  <a:gd name="connsiteX6" fmla="*/ 766890 w 1771785"/>
                  <a:gd name="connsiteY6" fmla="*/ 857250 h 1241426"/>
                  <a:gd name="connsiteX7" fmla="*/ 0 w 1771785"/>
                  <a:gd name="connsiteY7" fmla="*/ 857250 h 1241426"/>
                  <a:gd name="connsiteX8" fmla="*/ 14988 w 1771785"/>
                  <a:gd name="connsiteY8" fmla="*/ 708568 h 1241426"/>
                  <a:gd name="connsiteX9" fmla="*/ 884372 w 1771785"/>
                  <a:gd name="connsiteY9" fmla="*/ 0 h 1241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71785" h="1241426">
                    <a:moveTo>
                      <a:pt x="884372" y="0"/>
                    </a:moveTo>
                    <a:cubicBezTo>
                      <a:pt x="1374477" y="0"/>
                      <a:pt x="1771785" y="397308"/>
                      <a:pt x="1771785" y="887413"/>
                    </a:cubicBezTo>
                    <a:cubicBezTo>
                      <a:pt x="1771785" y="1009939"/>
                      <a:pt x="1746954" y="1126666"/>
                      <a:pt x="1702048" y="1232834"/>
                    </a:cubicBezTo>
                    <a:lnTo>
                      <a:pt x="1373330" y="1241426"/>
                    </a:lnTo>
                    <a:cubicBezTo>
                      <a:pt x="1278201" y="1241426"/>
                      <a:pt x="1192077" y="1202867"/>
                      <a:pt x="1129736" y="1140526"/>
                    </a:cubicBezTo>
                    <a:lnTo>
                      <a:pt x="1084312" y="1067651"/>
                    </a:lnTo>
                    <a:cubicBezTo>
                      <a:pt x="1032015" y="944007"/>
                      <a:pt x="909584" y="857250"/>
                      <a:pt x="766890" y="857250"/>
                    </a:cubicBezTo>
                    <a:lnTo>
                      <a:pt x="0" y="857250"/>
                    </a:lnTo>
                    <a:lnTo>
                      <a:pt x="14988" y="708568"/>
                    </a:lnTo>
                    <a:cubicBezTo>
                      <a:pt x="97736" y="304189"/>
                      <a:pt x="455530" y="0"/>
                      <a:pt x="884372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6" name="四角形: 角を丸くする 3">
                <a:extLst>
                  <a:ext uri="{FF2B5EF4-FFF2-40B4-BE49-F238E27FC236}">
                    <a16:creationId xmlns:a16="http://schemas.microsoft.com/office/drawing/2014/main" id="{EA562C3D-E980-4BFC-ACE4-5D9878377102}"/>
                  </a:ext>
                </a:extLst>
              </p:cNvPr>
              <p:cNvSpPr/>
              <p:nvPr/>
            </p:nvSpPr>
            <p:spPr>
              <a:xfrm>
                <a:off x="3009767" y="3270249"/>
                <a:ext cx="701808" cy="95485"/>
              </a:xfrm>
              <a:custGeom>
                <a:avLst/>
                <a:gdLst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88900 w 701808"/>
                  <a:gd name="connsiteY6" fmla="*/ 177800 h 177800"/>
                  <a:gd name="connsiteX7" fmla="*/ 0 w 701808"/>
                  <a:gd name="connsiteY7" fmla="*/ 88900 h 177800"/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0 w 701808"/>
                  <a:gd name="connsiteY6" fmla="*/ 88900 h 177800"/>
                  <a:gd name="connsiteX0" fmla="*/ 0 w 701808"/>
                  <a:gd name="connsiteY0" fmla="*/ 88900 h 95485"/>
                  <a:gd name="connsiteX1" fmla="*/ 88900 w 701808"/>
                  <a:gd name="connsiteY1" fmla="*/ 0 h 95485"/>
                  <a:gd name="connsiteX2" fmla="*/ 612908 w 701808"/>
                  <a:gd name="connsiteY2" fmla="*/ 0 h 95485"/>
                  <a:gd name="connsiteX3" fmla="*/ 701808 w 701808"/>
                  <a:gd name="connsiteY3" fmla="*/ 88900 h 95485"/>
                  <a:gd name="connsiteX4" fmla="*/ 701808 w 701808"/>
                  <a:gd name="connsiteY4" fmla="*/ 88900 h 95485"/>
                  <a:gd name="connsiteX5" fmla="*/ 0 w 701808"/>
                  <a:gd name="connsiteY5" fmla="*/ 88900 h 95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808" h="95485">
                    <a:moveTo>
                      <a:pt x="0" y="88900"/>
                    </a:moveTo>
                    <a:cubicBezTo>
                      <a:pt x="0" y="39802"/>
                      <a:pt x="39802" y="0"/>
                      <a:pt x="88900" y="0"/>
                    </a:cubicBezTo>
                    <a:lnTo>
                      <a:pt x="612908" y="0"/>
                    </a:lnTo>
                    <a:cubicBezTo>
                      <a:pt x="662006" y="0"/>
                      <a:pt x="701808" y="39802"/>
                      <a:pt x="701808" y="88900"/>
                    </a:cubicBezTo>
                    <a:lnTo>
                      <a:pt x="701808" y="88900"/>
                    </a:lnTo>
                    <a:cubicBezTo>
                      <a:pt x="584840" y="88900"/>
                      <a:pt x="102151" y="103717"/>
                      <a:pt x="0" y="8890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923B5652-DBB9-4E30-9BB3-FD643615D09B}"/>
                  </a:ext>
                </a:extLst>
              </p:cNvPr>
              <p:cNvSpPr/>
              <p:nvPr/>
            </p:nvSpPr>
            <p:spPr>
              <a:xfrm>
                <a:off x="3271514" y="3033714"/>
                <a:ext cx="1718189" cy="142875"/>
              </a:xfrm>
              <a:custGeom>
                <a:avLst/>
                <a:gdLst>
                  <a:gd name="connsiteX0" fmla="*/ 48463 w 1718189"/>
                  <a:gd name="connsiteY0" fmla="*/ 0 h 142875"/>
                  <a:gd name="connsiteX1" fmla="*/ 1671474 w 1718189"/>
                  <a:gd name="connsiteY1" fmla="*/ 0 h 142875"/>
                  <a:gd name="connsiteX2" fmla="*/ 1676998 w 1718189"/>
                  <a:gd name="connsiteY2" fmla="*/ 10178 h 142875"/>
                  <a:gd name="connsiteX3" fmla="*/ 1718189 w 1718189"/>
                  <a:gd name="connsiteY3" fmla="*/ 142875 h 142875"/>
                  <a:gd name="connsiteX4" fmla="*/ 0 w 1718189"/>
                  <a:gd name="connsiteY4" fmla="*/ 142875 h 142875"/>
                  <a:gd name="connsiteX5" fmla="*/ 33463 w 1718189"/>
                  <a:gd name="connsiteY5" fmla="*/ 30207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189" h="142875">
                    <a:moveTo>
                      <a:pt x="48463" y="0"/>
                    </a:moveTo>
                    <a:lnTo>
                      <a:pt x="1671474" y="0"/>
                    </a:lnTo>
                    <a:lnTo>
                      <a:pt x="1676998" y="10178"/>
                    </a:lnTo>
                    <a:lnTo>
                      <a:pt x="1718189" y="142875"/>
                    </a:lnTo>
                    <a:lnTo>
                      <a:pt x="0" y="142875"/>
                    </a:lnTo>
                    <a:lnTo>
                      <a:pt x="33463" y="30207"/>
                    </a:lnTo>
                    <a:close/>
                  </a:path>
                </a:pathLst>
              </a:cu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8" name="四角形: 角を丸くする 357">
                <a:extLst>
                  <a:ext uri="{FF2B5EF4-FFF2-40B4-BE49-F238E27FC236}">
                    <a16:creationId xmlns:a16="http://schemas.microsoft.com/office/drawing/2014/main" id="{5C66EC0C-63A1-4693-AAB9-F76A743D60AA}"/>
                  </a:ext>
                </a:extLst>
              </p:cNvPr>
              <p:cNvSpPr/>
              <p:nvPr/>
            </p:nvSpPr>
            <p:spPr>
              <a:xfrm rot="18900000">
                <a:off x="3512664" y="2767553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9" name="四角形: 角を丸くする 358">
                <a:extLst>
                  <a:ext uri="{FF2B5EF4-FFF2-40B4-BE49-F238E27FC236}">
                    <a16:creationId xmlns:a16="http://schemas.microsoft.com/office/drawing/2014/main" id="{B0EB74A2-FC93-4C11-A486-0753B47A8DD7}"/>
                  </a:ext>
                </a:extLst>
              </p:cNvPr>
              <p:cNvSpPr/>
              <p:nvPr/>
            </p:nvSpPr>
            <p:spPr>
              <a:xfrm rot="20263087">
                <a:off x="3736502" y="2619916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12" name="グループ化 411">
            <a:extLst>
              <a:ext uri="{FF2B5EF4-FFF2-40B4-BE49-F238E27FC236}">
                <a16:creationId xmlns:a16="http://schemas.microsoft.com/office/drawing/2014/main" id="{5E2D05B7-24F4-457C-BE77-F88E37CF38FA}"/>
              </a:ext>
            </a:extLst>
          </p:cNvPr>
          <p:cNvGrpSpPr/>
          <p:nvPr/>
        </p:nvGrpSpPr>
        <p:grpSpPr>
          <a:xfrm>
            <a:off x="318150" y="268249"/>
            <a:ext cx="1933831" cy="2368717"/>
            <a:chOff x="3989055" y="3877328"/>
            <a:chExt cx="1933831" cy="2368717"/>
          </a:xfrm>
        </p:grpSpPr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793F3714-4401-4157-89CC-B2A92554A416}"/>
                </a:ext>
              </a:extLst>
            </p:cNvPr>
            <p:cNvGrpSpPr/>
            <p:nvPr/>
          </p:nvGrpSpPr>
          <p:grpSpPr>
            <a:xfrm>
              <a:off x="3989055" y="3990806"/>
              <a:ext cx="1933831" cy="2255239"/>
              <a:chOff x="3184269" y="-406563"/>
              <a:chExt cx="2955511" cy="3446725"/>
            </a:xfrm>
          </p:grpSpPr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AA6D11F6-C802-44A9-BF99-A3C30F4E8833}"/>
                  </a:ext>
                </a:extLst>
              </p:cNvPr>
              <p:cNvSpPr/>
              <p:nvPr/>
            </p:nvSpPr>
            <p:spPr>
              <a:xfrm>
                <a:off x="4240847" y="8880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6" name="台形 425">
                <a:extLst>
                  <a:ext uri="{FF2B5EF4-FFF2-40B4-BE49-F238E27FC236}">
                    <a16:creationId xmlns:a16="http://schemas.microsoft.com/office/drawing/2014/main" id="{5EC2216F-C762-42DF-B537-F9C8E902068E}"/>
                  </a:ext>
                </a:extLst>
              </p:cNvPr>
              <p:cNvSpPr/>
              <p:nvPr/>
            </p:nvSpPr>
            <p:spPr>
              <a:xfrm rot="18900000">
                <a:off x="4486800" y="98460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7" name="台形 426">
                <a:extLst>
                  <a:ext uri="{FF2B5EF4-FFF2-40B4-BE49-F238E27FC236}">
                    <a16:creationId xmlns:a16="http://schemas.microsoft.com/office/drawing/2014/main" id="{9FDD686A-CA45-4E90-AD5C-A107E2AA6F6E}"/>
                  </a:ext>
                </a:extLst>
              </p:cNvPr>
              <p:cNvSpPr/>
              <p:nvPr/>
            </p:nvSpPr>
            <p:spPr>
              <a:xfrm rot="9900000">
                <a:off x="4459201" y="1773688"/>
                <a:ext cx="409370" cy="600568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8" name="台形 427">
                <a:extLst>
                  <a:ext uri="{FF2B5EF4-FFF2-40B4-BE49-F238E27FC236}">
                    <a16:creationId xmlns:a16="http://schemas.microsoft.com/office/drawing/2014/main" id="{3A2321AA-DB39-40C6-B420-8C20BA9B9ED7}"/>
                  </a:ext>
                </a:extLst>
              </p:cNvPr>
              <p:cNvSpPr/>
              <p:nvPr/>
            </p:nvSpPr>
            <p:spPr>
              <a:xfrm>
                <a:off x="4787748" y="7632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29" name="グループ化 428">
                <a:extLst>
                  <a:ext uri="{FF2B5EF4-FFF2-40B4-BE49-F238E27FC236}">
                    <a16:creationId xmlns:a16="http://schemas.microsoft.com/office/drawing/2014/main" id="{5003905A-439D-4B76-AAA8-888DC10EF22E}"/>
                  </a:ext>
                </a:extLst>
              </p:cNvPr>
              <p:cNvGrpSpPr/>
              <p:nvPr/>
            </p:nvGrpSpPr>
            <p:grpSpPr>
              <a:xfrm>
                <a:off x="3184269" y="1221710"/>
                <a:ext cx="2955511" cy="1818452"/>
                <a:chOff x="6537069" y="1221710"/>
                <a:chExt cx="2955511" cy="1818452"/>
              </a:xfrm>
            </p:grpSpPr>
            <p:grpSp>
              <p:nvGrpSpPr>
                <p:cNvPr id="458" name="グループ化 457">
                  <a:extLst>
                    <a:ext uri="{FF2B5EF4-FFF2-40B4-BE49-F238E27FC236}">
                      <a16:creationId xmlns:a16="http://schemas.microsoft.com/office/drawing/2014/main" id="{E08DD674-5A0F-4851-A1E2-0E501BD42F8F}"/>
                    </a:ext>
                  </a:extLst>
                </p:cNvPr>
                <p:cNvGrpSpPr/>
                <p:nvPr/>
              </p:nvGrpSpPr>
              <p:grpSpPr>
                <a:xfrm flipH="1">
                  <a:off x="653706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462" name="星: 32 pt 461">
                    <a:extLst>
                      <a:ext uri="{FF2B5EF4-FFF2-40B4-BE49-F238E27FC236}">
                        <a16:creationId xmlns:a16="http://schemas.microsoft.com/office/drawing/2014/main" id="{8C3081A7-B2DD-45E2-98AD-DC81D04C63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3" name="星: 32 pt 462">
                    <a:extLst>
                      <a:ext uri="{FF2B5EF4-FFF2-40B4-BE49-F238E27FC236}">
                        <a16:creationId xmlns:a16="http://schemas.microsoft.com/office/drawing/2014/main" id="{09125088-9213-4FDD-976B-2333C1DA5D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4" name="円: 塗りつぶしなし 463">
                    <a:extLst>
                      <a:ext uri="{FF2B5EF4-FFF2-40B4-BE49-F238E27FC236}">
                        <a16:creationId xmlns:a16="http://schemas.microsoft.com/office/drawing/2014/main" id="{40F87F75-F593-44A0-93F0-C9738B711A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5" name="円: 塗りつぶしなし 464">
                    <a:extLst>
                      <a:ext uri="{FF2B5EF4-FFF2-40B4-BE49-F238E27FC236}">
                        <a16:creationId xmlns:a16="http://schemas.microsoft.com/office/drawing/2014/main" id="{8766A157-E536-4982-8DC1-3706426686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6" name="アーチ 465">
                    <a:extLst>
                      <a:ext uri="{FF2B5EF4-FFF2-40B4-BE49-F238E27FC236}">
                        <a16:creationId xmlns:a16="http://schemas.microsoft.com/office/drawing/2014/main" id="{A3252F44-47A0-40F1-9C8C-B80163D1B7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BA089643-06A6-4746-A051-85E513B1060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8" name="円: 塗りつぶしなし 467">
                    <a:extLst>
                      <a:ext uri="{FF2B5EF4-FFF2-40B4-BE49-F238E27FC236}">
                        <a16:creationId xmlns:a16="http://schemas.microsoft.com/office/drawing/2014/main" id="{94133192-E9EA-42B8-9EA1-1AABFA97B0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9" name="円: 塗りつぶしなし 468">
                    <a:extLst>
                      <a:ext uri="{FF2B5EF4-FFF2-40B4-BE49-F238E27FC236}">
                        <a16:creationId xmlns:a16="http://schemas.microsoft.com/office/drawing/2014/main" id="{548C16FE-D1E9-4F3E-B40E-1FE7461A49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0" name="四角形: 角を丸くする 469">
                    <a:extLst>
                      <a:ext uri="{FF2B5EF4-FFF2-40B4-BE49-F238E27FC236}">
                        <a16:creationId xmlns:a16="http://schemas.microsoft.com/office/drawing/2014/main" id="{1B579168-E962-4DED-849A-A1BA0BE4D1CE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1" name="四角形: 上の 2 つの角を丸める 470">
                    <a:extLst>
                      <a:ext uri="{FF2B5EF4-FFF2-40B4-BE49-F238E27FC236}">
                        <a16:creationId xmlns:a16="http://schemas.microsoft.com/office/drawing/2014/main" id="{99E2E07F-44E6-410A-BF13-917BDEBF15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2" name="台形 471">
                    <a:extLst>
                      <a:ext uri="{FF2B5EF4-FFF2-40B4-BE49-F238E27FC236}">
                        <a16:creationId xmlns:a16="http://schemas.microsoft.com/office/drawing/2014/main" id="{14DE978D-3B6B-4A4E-99CE-99ABEE94854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3" name="アーチ 472">
                    <a:extLst>
                      <a:ext uri="{FF2B5EF4-FFF2-40B4-BE49-F238E27FC236}">
                        <a16:creationId xmlns:a16="http://schemas.microsoft.com/office/drawing/2014/main" id="{A7410AF6-B169-4BFC-85E2-443E562154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4" name="四角形: 角を丸くする 473">
                    <a:extLst>
                      <a:ext uri="{FF2B5EF4-FFF2-40B4-BE49-F238E27FC236}">
                        <a16:creationId xmlns:a16="http://schemas.microsoft.com/office/drawing/2014/main" id="{3A7A4445-EA48-4209-BD4E-97BC95A8F4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5" name="楕円 474">
                    <a:extLst>
                      <a:ext uri="{FF2B5EF4-FFF2-40B4-BE49-F238E27FC236}">
                        <a16:creationId xmlns:a16="http://schemas.microsoft.com/office/drawing/2014/main" id="{8DD53E9F-FDDA-4F0C-9D43-8AD4E26E19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459" name="グループ化 458">
                  <a:extLst>
                    <a:ext uri="{FF2B5EF4-FFF2-40B4-BE49-F238E27FC236}">
                      <a16:creationId xmlns:a16="http://schemas.microsoft.com/office/drawing/2014/main" id="{156C7E9B-A237-4EB9-8F8F-A512D8102F3B}"/>
                    </a:ext>
                  </a:extLst>
                </p:cNvPr>
                <p:cNvGrpSpPr/>
                <p:nvPr/>
              </p:nvGrpSpPr>
              <p:grpSpPr>
                <a:xfrm>
                  <a:off x="773917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40B51F8E-BFC3-4609-B9D0-9A568F18E463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1" name="楕円 460">
                    <a:extLst>
                      <a:ext uri="{FF2B5EF4-FFF2-40B4-BE49-F238E27FC236}">
                        <a16:creationId xmlns:a16="http://schemas.microsoft.com/office/drawing/2014/main" id="{4C490DE1-F087-444B-B19A-26858E35180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F5DFEC53-5BF6-442B-926B-6F33322A3745}"/>
                  </a:ext>
                </a:extLst>
              </p:cNvPr>
              <p:cNvGrpSpPr/>
              <p:nvPr/>
            </p:nvGrpSpPr>
            <p:grpSpPr>
              <a:xfrm rot="900000">
                <a:off x="4473717" y="2397339"/>
                <a:ext cx="262583" cy="432734"/>
                <a:chOff x="1213593" y="2419137"/>
                <a:chExt cx="262583" cy="432734"/>
              </a:xfrm>
            </p:grpSpPr>
            <p:sp>
              <p:nvSpPr>
                <p:cNvPr id="456" name="四角形: 上の 2 つの角を丸める 455">
                  <a:extLst>
                    <a:ext uri="{FF2B5EF4-FFF2-40B4-BE49-F238E27FC236}">
                      <a16:creationId xmlns:a16="http://schemas.microsoft.com/office/drawing/2014/main" id="{D9AC83B8-5736-47DD-B1F1-2D3628C5BA4F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7" name="四角形: 上の 2 つの角を丸める 456">
                  <a:extLst>
                    <a:ext uri="{FF2B5EF4-FFF2-40B4-BE49-F238E27FC236}">
                      <a16:creationId xmlns:a16="http://schemas.microsoft.com/office/drawing/2014/main" id="{0AF10B36-1BF3-4692-A48A-9191DBF1AD8F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183AF1AE-A818-4119-9184-0E7835396E73}"/>
                  </a:ext>
                </a:extLst>
              </p:cNvPr>
              <p:cNvGrpSpPr/>
              <p:nvPr/>
            </p:nvGrpSpPr>
            <p:grpSpPr>
              <a:xfrm rot="900000">
                <a:off x="4540240" y="1701702"/>
                <a:ext cx="456518" cy="1056825"/>
                <a:chOff x="1367356" y="1701702"/>
                <a:chExt cx="456518" cy="1056825"/>
              </a:xfrm>
            </p:grpSpPr>
            <p:sp>
              <p:nvSpPr>
                <p:cNvPr id="453" name="台形 452">
                  <a:extLst>
                    <a:ext uri="{FF2B5EF4-FFF2-40B4-BE49-F238E27FC236}">
                      <a16:creationId xmlns:a16="http://schemas.microsoft.com/office/drawing/2014/main" id="{97A9D426-DD00-4B3D-9163-24FB9B7FBBB8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68C3D3F7-DF4E-4A87-A2EC-D510F7AF752F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5" name="台形 454">
                  <a:extLst>
                    <a:ext uri="{FF2B5EF4-FFF2-40B4-BE49-F238E27FC236}">
                      <a16:creationId xmlns:a16="http://schemas.microsoft.com/office/drawing/2014/main" id="{85CF684D-3AAD-41D2-9481-8E8704A597CC}"/>
                    </a:ext>
                  </a:extLst>
                </p:cNvPr>
                <p:cNvSpPr/>
                <p:nvPr/>
              </p:nvSpPr>
              <p:spPr>
                <a:xfrm rot="10800000">
                  <a:off x="1414504" y="1701702"/>
                  <a:ext cx="409370" cy="856657"/>
                </a:xfrm>
                <a:prstGeom prst="trapezoid">
                  <a:avLst>
                    <a:gd name="adj" fmla="val 17748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32" name="四角形: 上の 2 つの角を丸める 431">
                <a:extLst>
                  <a:ext uri="{FF2B5EF4-FFF2-40B4-BE49-F238E27FC236}">
                    <a16:creationId xmlns:a16="http://schemas.microsoft.com/office/drawing/2014/main" id="{71799A93-79D4-4984-92CD-D64B71FDF57D}"/>
                  </a:ext>
                </a:extLst>
              </p:cNvPr>
              <p:cNvSpPr/>
              <p:nvPr/>
            </p:nvSpPr>
            <p:spPr>
              <a:xfrm>
                <a:off x="4641075" y="9435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49E2294F-440C-4265-903C-7FA267736818}"/>
                  </a:ext>
                </a:extLst>
              </p:cNvPr>
              <p:cNvGrpSpPr/>
              <p:nvPr/>
            </p:nvGrpSpPr>
            <p:grpSpPr>
              <a:xfrm>
                <a:off x="3906927" y="881548"/>
                <a:ext cx="652877" cy="334322"/>
                <a:chOff x="671569" y="862641"/>
                <a:chExt cx="683016" cy="349755"/>
              </a:xfrm>
            </p:grpSpPr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12314C2E-7624-49FE-9392-2C056B9DE1DF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1" name="四角形: 角を丸くする 450">
                  <a:extLst>
                    <a:ext uri="{FF2B5EF4-FFF2-40B4-BE49-F238E27FC236}">
                      <a16:creationId xmlns:a16="http://schemas.microsoft.com/office/drawing/2014/main" id="{16A1A1F7-44CA-47EE-B1FA-29A3B1CA54B8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2" name="四角形: 角を丸くする 451">
                  <a:extLst>
                    <a:ext uri="{FF2B5EF4-FFF2-40B4-BE49-F238E27FC236}">
                      <a16:creationId xmlns:a16="http://schemas.microsoft.com/office/drawing/2014/main" id="{FC047689-FDCE-4F35-816A-155D31E0D8C8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41D6050C-BDDF-4E4D-AEC7-C06B8D28567C}"/>
                  </a:ext>
                </a:extLst>
              </p:cNvPr>
              <p:cNvSpPr/>
              <p:nvPr/>
            </p:nvSpPr>
            <p:spPr>
              <a:xfrm rot="8100000">
                <a:off x="4444724" y="9889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5" name="四角形: 上の 2 つの角を丸める 434">
                <a:extLst>
                  <a:ext uri="{FF2B5EF4-FFF2-40B4-BE49-F238E27FC236}">
                    <a16:creationId xmlns:a16="http://schemas.microsoft.com/office/drawing/2014/main" id="{349A63F4-74F3-4641-AC84-9E0AC14C8DDD}"/>
                  </a:ext>
                </a:extLst>
              </p:cNvPr>
              <p:cNvSpPr/>
              <p:nvPr/>
            </p:nvSpPr>
            <p:spPr>
              <a:xfrm>
                <a:off x="4232646" y="8543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026DBD69-F900-4A85-AC15-76FDFAFC94EB}"/>
                  </a:ext>
                </a:extLst>
              </p:cNvPr>
              <p:cNvSpPr/>
              <p:nvPr/>
            </p:nvSpPr>
            <p:spPr>
              <a:xfrm>
                <a:off x="4443413" y="105489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60B1CAC5-9A55-4380-969F-70222EF93F86}"/>
                  </a:ext>
                </a:extLst>
              </p:cNvPr>
              <p:cNvSpPr/>
              <p:nvPr/>
            </p:nvSpPr>
            <p:spPr>
              <a:xfrm rot="20376193">
                <a:off x="4634850" y="953764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6E46A1A4-ECA1-4448-A8FE-9F5ACC186A7E}"/>
                  </a:ext>
                </a:extLst>
              </p:cNvPr>
              <p:cNvGrpSpPr/>
              <p:nvPr/>
            </p:nvGrpSpPr>
            <p:grpSpPr>
              <a:xfrm rot="900000">
                <a:off x="4380104" y="-406563"/>
                <a:ext cx="1291268" cy="1350492"/>
                <a:chOff x="7300815" y="5983565"/>
                <a:chExt cx="1291268" cy="1350492"/>
              </a:xfrm>
            </p:grpSpPr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B92B2273-429A-413E-A007-7422497762CC}"/>
                    </a:ext>
                  </a:extLst>
                </p:cNvPr>
                <p:cNvSpPr/>
                <p:nvPr/>
              </p:nvSpPr>
              <p:spPr>
                <a:xfrm rot="20952697">
                  <a:off x="7306672" y="5983565"/>
                  <a:ext cx="1190404" cy="1040505"/>
                </a:xfrm>
                <a:custGeom>
                  <a:avLst/>
                  <a:gdLst>
                    <a:gd name="connsiteX0" fmla="*/ 518797 w 1301563"/>
                    <a:gd name="connsiteY0" fmla="*/ 0 h 1095292"/>
                    <a:gd name="connsiteX1" fmla="*/ 720737 w 1301563"/>
                    <a:gd name="connsiteY1" fmla="*/ 40494 h 1095292"/>
                    <a:gd name="connsiteX2" fmla="*/ 768335 w 1301563"/>
                    <a:gd name="connsiteY2" fmla="*/ 66155 h 1095292"/>
                    <a:gd name="connsiteX3" fmla="*/ 782766 w 1301563"/>
                    <a:gd name="connsiteY3" fmla="*/ 64710 h 1095292"/>
                    <a:gd name="connsiteX4" fmla="*/ 1301563 w 1301563"/>
                    <a:gd name="connsiteY4" fmla="*/ 580001 h 1095292"/>
                    <a:gd name="connsiteX5" fmla="*/ 782766 w 1301563"/>
                    <a:gd name="connsiteY5" fmla="*/ 1095292 h 1095292"/>
                    <a:gd name="connsiteX6" fmla="*/ 580827 w 1301563"/>
                    <a:gd name="connsiteY6" fmla="*/ 1054798 h 1095292"/>
                    <a:gd name="connsiteX7" fmla="*/ 533229 w 1301563"/>
                    <a:gd name="connsiteY7" fmla="*/ 1029137 h 1095292"/>
                    <a:gd name="connsiteX8" fmla="*/ 518797 w 1301563"/>
                    <a:gd name="connsiteY8" fmla="*/ 1030582 h 1095292"/>
                    <a:gd name="connsiteX9" fmla="*/ 0 w 1301563"/>
                    <a:gd name="connsiteY9" fmla="*/ 515291 h 1095292"/>
                    <a:gd name="connsiteX10" fmla="*/ 518797 w 1301563"/>
                    <a:gd name="connsiteY10" fmla="*/ 0 h 10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1563" h="1095292">
                      <a:moveTo>
                        <a:pt x="518797" y="0"/>
                      </a:moveTo>
                      <a:cubicBezTo>
                        <a:pt x="590428" y="0"/>
                        <a:pt x="658669" y="14419"/>
                        <a:pt x="720737" y="40494"/>
                      </a:cubicBezTo>
                      <a:lnTo>
                        <a:pt x="768335" y="66155"/>
                      </a:lnTo>
                      <a:lnTo>
                        <a:pt x="782766" y="64710"/>
                      </a:lnTo>
                      <a:cubicBezTo>
                        <a:pt x="1069290" y="64710"/>
                        <a:pt x="1301563" y="295414"/>
                        <a:pt x="1301563" y="580001"/>
                      </a:cubicBezTo>
                      <a:cubicBezTo>
                        <a:pt x="1301563" y="864588"/>
                        <a:pt x="1069290" y="1095292"/>
                        <a:pt x="782766" y="1095292"/>
                      </a:cubicBezTo>
                      <a:cubicBezTo>
                        <a:pt x="711135" y="1095292"/>
                        <a:pt x="642895" y="1080873"/>
                        <a:pt x="580827" y="1054798"/>
                      </a:cubicBezTo>
                      <a:lnTo>
                        <a:pt x="533229" y="1029137"/>
                      </a:lnTo>
                      <a:lnTo>
                        <a:pt x="518797" y="1030582"/>
                      </a:lnTo>
                      <a:cubicBezTo>
                        <a:pt x="232273" y="1030582"/>
                        <a:pt x="0" y="799878"/>
                        <a:pt x="0" y="515291"/>
                      </a:cubicBezTo>
                      <a:cubicBezTo>
                        <a:pt x="0" y="230704"/>
                        <a:pt x="232273" y="0"/>
                        <a:pt x="51879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0" name="楕円 1">
                  <a:extLst>
                    <a:ext uri="{FF2B5EF4-FFF2-40B4-BE49-F238E27FC236}">
                      <a16:creationId xmlns:a16="http://schemas.microsoft.com/office/drawing/2014/main" id="{8265C0FA-1F6C-4C0F-9F40-AB4F687C0CAB}"/>
                    </a:ext>
                  </a:extLst>
                </p:cNvPr>
                <p:cNvSpPr/>
                <p:nvPr/>
              </p:nvSpPr>
              <p:spPr>
                <a:xfrm rot="20952697">
                  <a:off x="7300815" y="6810884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1" name="四角形: 角を丸くする 440">
                  <a:extLst>
                    <a:ext uri="{FF2B5EF4-FFF2-40B4-BE49-F238E27FC236}">
                      <a16:creationId xmlns:a16="http://schemas.microsoft.com/office/drawing/2014/main" id="{08B815E4-92E6-4685-8F9D-F3A1BD1A644A}"/>
                    </a:ext>
                  </a:extLst>
                </p:cNvPr>
                <p:cNvSpPr/>
                <p:nvPr/>
              </p:nvSpPr>
              <p:spPr>
                <a:xfrm rot="20952697">
                  <a:off x="7340208" y="6098318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2" name="楕円 14">
                  <a:extLst>
                    <a:ext uri="{FF2B5EF4-FFF2-40B4-BE49-F238E27FC236}">
                      <a16:creationId xmlns:a16="http://schemas.microsoft.com/office/drawing/2014/main" id="{098F898C-59F9-4E39-8685-78FB1F8F458F}"/>
                    </a:ext>
                  </a:extLst>
                </p:cNvPr>
                <p:cNvSpPr/>
                <p:nvPr/>
              </p:nvSpPr>
              <p:spPr>
                <a:xfrm rot="20052697">
                  <a:off x="7552287" y="7016808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382F94D2-BB37-4D06-8A0F-813D340DA334}"/>
                    </a:ext>
                  </a:extLst>
                </p:cNvPr>
                <p:cNvSpPr/>
                <p:nvPr/>
              </p:nvSpPr>
              <p:spPr>
                <a:xfrm rot="20052697">
                  <a:off x="7583360" y="7025550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4" name="月 443">
                  <a:extLst>
                    <a:ext uri="{FF2B5EF4-FFF2-40B4-BE49-F238E27FC236}">
                      <a16:creationId xmlns:a16="http://schemas.microsoft.com/office/drawing/2014/main" id="{2E90C8D0-8AED-486B-9241-BA8A7531D69F}"/>
                    </a:ext>
                  </a:extLst>
                </p:cNvPr>
                <p:cNvSpPr/>
                <p:nvPr/>
              </p:nvSpPr>
              <p:spPr>
                <a:xfrm rot="4752697">
                  <a:off x="7464151" y="6451505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EE0906E9-1605-41B2-BD47-BD9CCF154B72}"/>
                    </a:ext>
                  </a:extLst>
                </p:cNvPr>
                <p:cNvSpPr/>
                <p:nvPr/>
              </p:nvSpPr>
              <p:spPr>
                <a:xfrm rot="14527645">
                  <a:off x="7483835" y="6579581"/>
                  <a:ext cx="86690" cy="241892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6" name="楕円 445">
                  <a:extLst>
                    <a:ext uri="{FF2B5EF4-FFF2-40B4-BE49-F238E27FC236}">
                      <a16:creationId xmlns:a16="http://schemas.microsoft.com/office/drawing/2014/main" id="{48AB9E13-3AC2-4665-9A2A-F38D0E86BF8A}"/>
                    </a:ext>
                  </a:extLst>
                </p:cNvPr>
                <p:cNvSpPr/>
                <p:nvPr/>
              </p:nvSpPr>
              <p:spPr>
                <a:xfrm rot="20952697">
                  <a:off x="7403343" y="6628372"/>
                  <a:ext cx="184756" cy="2750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7" name="楕円 446">
                  <a:extLst>
                    <a:ext uri="{FF2B5EF4-FFF2-40B4-BE49-F238E27FC236}">
                      <a16:creationId xmlns:a16="http://schemas.microsoft.com/office/drawing/2014/main" id="{C57BBC63-5BEC-476A-A6ED-430449E1EEE0}"/>
                    </a:ext>
                  </a:extLst>
                </p:cNvPr>
                <p:cNvSpPr/>
                <p:nvPr/>
              </p:nvSpPr>
              <p:spPr>
                <a:xfrm rot="20952697">
                  <a:off x="7409259" y="6705799"/>
                  <a:ext cx="101128" cy="1416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C3F06586-8F07-4095-B548-51957484DF92}"/>
                    </a:ext>
                  </a:extLst>
                </p:cNvPr>
                <p:cNvSpPr/>
                <p:nvPr/>
              </p:nvSpPr>
              <p:spPr>
                <a:xfrm rot="9900000">
                  <a:off x="7889468" y="6175577"/>
                  <a:ext cx="702615" cy="1158480"/>
                </a:xfrm>
                <a:custGeom>
                  <a:avLst/>
                  <a:gdLst>
                    <a:gd name="connsiteX0" fmla="*/ 537547 w 537547"/>
                    <a:gd name="connsiteY0" fmla="*/ 1159848 h 1159848"/>
                    <a:gd name="connsiteX1" fmla="*/ 444695 w 537547"/>
                    <a:gd name="connsiteY1" fmla="*/ 1060806 h 1159848"/>
                    <a:gd name="connsiteX2" fmla="*/ 438340 w 537547"/>
                    <a:gd name="connsiteY2" fmla="*/ 1042497 h 1159848"/>
                    <a:gd name="connsiteX3" fmla="*/ 444678 w 537547"/>
                    <a:gd name="connsiteY3" fmla="*/ 1159848 h 1159848"/>
                    <a:gd name="connsiteX4" fmla="*/ 351826 w 537547"/>
                    <a:gd name="connsiteY4" fmla="*/ 1060806 h 1159848"/>
                    <a:gd name="connsiteX5" fmla="*/ 345471 w 537547"/>
                    <a:gd name="connsiteY5" fmla="*/ 1042497 h 1159848"/>
                    <a:gd name="connsiteX6" fmla="*/ 351809 w 537547"/>
                    <a:gd name="connsiteY6" fmla="*/ 1159848 h 1159848"/>
                    <a:gd name="connsiteX7" fmla="*/ 287166 w 537547"/>
                    <a:gd name="connsiteY7" fmla="*/ 1114275 h 1159848"/>
                    <a:gd name="connsiteX8" fmla="*/ 252008 w 537547"/>
                    <a:gd name="connsiteY8" fmla="*/ 1031498 h 1159848"/>
                    <a:gd name="connsiteX9" fmla="*/ 258940 w 537547"/>
                    <a:gd name="connsiteY9" fmla="*/ 1159848 h 1159848"/>
                    <a:gd name="connsiteX10" fmla="*/ 194297 w 537547"/>
                    <a:gd name="connsiteY10" fmla="*/ 1114275 h 1159848"/>
                    <a:gd name="connsiteX11" fmla="*/ 159140 w 537547"/>
                    <a:gd name="connsiteY11" fmla="*/ 1031501 h 1159848"/>
                    <a:gd name="connsiteX12" fmla="*/ 166072 w 537547"/>
                    <a:gd name="connsiteY12" fmla="*/ 1159848 h 1159848"/>
                    <a:gd name="connsiteX13" fmla="*/ 0 w 537547"/>
                    <a:gd name="connsiteY13" fmla="*/ 579924 h 1159848"/>
                    <a:gd name="connsiteX14" fmla="*/ 166072 w 537547"/>
                    <a:gd name="connsiteY14" fmla="*/ 0 h 1159848"/>
                    <a:gd name="connsiteX15" fmla="*/ 159140 w 537547"/>
                    <a:gd name="connsiteY15" fmla="*/ 128347 h 1159848"/>
                    <a:gd name="connsiteX16" fmla="*/ 194297 w 537547"/>
                    <a:gd name="connsiteY16" fmla="*/ 45573 h 1159848"/>
                    <a:gd name="connsiteX17" fmla="*/ 258940 w 537547"/>
                    <a:gd name="connsiteY17" fmla="*/ 0 h 1159848"/>
                    <a:gd name="connsiteX18" fmla="*/ 252008 w 537547"/>
                    <a:gd name="connsiteY18" fmla="*/ 128350 h 1159848"/>
                    <a:gd name="connsiteX19" fmla="*/ 287166 w 537547"/>
                    <a:gd name="connsiteY19" fmla="*/ 45573 h 1159848"/>
                    <a:gd name="connsiteX20" fmla="*/ 351809 w 537547"/>
                    <a:gd name="connsiteY20" fmla="*/ 0 h 1159848"/>
                    <a:gd name="connsiteX21" fmla="*/ 345471 w 537547"/>
                    <a:gd name="connsiteY21" fmla="*/ 117352 h 1159848"/>
                    <a:gd name="connsiteX22" fmla="*/ 351826 w 537547"/>
                    <a:gd name="connsiteY22" fmla="*/ 99042 h 1159848"/>
                    <a:gd name="connsiteX23" fmla="*/ 444678 w 537547"/>
                    <a:gd name="connsiteY23" fmla="*/ 0 h 1159848"/>
                    <a:gd name="connsiteX24" fmla="*/ 438340 w 537547"/>
                    <a:gd name="connsiteY24" fmla="*/ 117352 h 1159848"/>
                    <a:gd name="connsiteX25" fmla="*/ 444695 w 537547"/>
                    <a:gd name="connsiteY25" fmla="*/ 99042 h 1159848"/>
                    <a:gd name="connsiteX26" fmla="*/ 537547 w 537547"/>
                    <a:gd name="connsiteY26" fmla="*/ 0 h 1159848"/>
                    <a:gd name="connsiteX27" fmla="*/ 537547 w 537547"/>
                    <a:gd name="connsiteY27" fmla="*/ 1159848 h 1159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37547" h="1159848">
                      <a:moveTo>
                        <a:pt x="537547" y="1159848"/>
                      </a:moveTo>
                      <a:cubicBezTo>
                        <a:pt x="503152" y="1159848"/>
                        <a:pt x="471200" y="1123336"/>
                        <a:pt x="444695" y="1060806"/>
                      </a:cubicBezTo>
                      <a:lnTo>
                        <a:pt x="438340" y="1042497"/>
                      </a:lnTo>
                      <a:lnTo>
                        <a:pt x="444678" y="1159848"/>
                      </a:lnTo>
                      <a:cubicBezTo>
                        <a:pt x="410283" y="1159848"/>
                        <a:pt x="378331" y="1123336"/>
                        <a:pt x="351826" y="1060806"/>
                      </a:cubicBezTo>
                      <a:lnTo>
                        <a:pt x="345471" y="1042497"/>
                      </a:lnTo>
                      <a:lnTo>
                        <a:pt x="351809" y="1159848"/>
                      </a:lnTo>
                      <a:cubicBezTo>
                        <a:pt x="328879" y="1159848"/>
                        <a:pt x="307035" y="1143620"/>
                        <a:pt x="287166" y="1114275"/>
                      </a:cubicBezTo>
                      <a:lnTo>
                        <a:pt x="252008" y="1031498"/>
                      </a:lnTo>
                      <a:lnTo>
                        <a:pt x="258940" y="1159848"/>
                      </a:lnTo>
                      <a:cubicBezTo>
                        <a:pt x="236010" y="1159848"/>
                        <a:pt x="214166" y="1143620"/>
                        <a:pt x="194297" y="1114275"/>
                      </a:cubicBezTo>
                      <a:lnTo>
                        <a:pt x="159140" y="1031501"/>
                      </a:lnTo>
                      <a:lnTo>
                        <a:pt x="166072" y="1159848"/>
                      </a:lnTo>
                      <a:cubicBezTo>
                        <a:pt x="74353" y="1159848"/>
                        <a:pt x="0" y="900207"/>
                        <a:pt x="0" y="579924"/>
                      </a:cubicBezTo>
                      <a:cubicBezTo>
                        <a:pt x="0" y="259641"/>
                        <a:pt x="74353" y="0"/>
                        <a:pt x="166072" y="0"/>
                      </a:cubicBezTo>
                      <a:lnTo>
                        <a:pt x="159140" y="128347"/>
                      </a:lnTo>
                      <a:lnTo>
                        <a:pt x="194297" y="45573"/>
                      </a:lnTo>
                      <a:cubicBezTo>
                        <a:pt x="214166" y="16228"/>
                        <a:pt x="236010" y="0"/>
                        <a:pt x="258940" y="0"/>
                      </a:cubicBezTo>
                      <a:lnTo>
                        <a:pt x="252008" y="128350"/>
                      </a:lnTo>
                      <a:lnTo>
                        <a:pt x="287166" y="45573"/>
                      </a:lnTo>
                      <a:cubicBezTo>
                        <a:pt x="307035" y="16228"/>
                        <a:pt x="328879" y="0"/>
                        <a:pt x="351809" y="0"/>
                      </a:cubicBezTo>
                      <a:lnTo>
                        <a:pt x="345471" y="117352"/>
                      </a:lnTo>
                      <a:lnTo>
                        <a:pt x="351826" y="99042"/>
                      </a:lnTo>
                      <a:cubicBezTo>
                        <a:pt x="378331" y="36512"/>
                        <a:pt x="410283" y="0"/>
                        <a:pt x="444678" y="0"/>
                      </a:cubicBezTo>
                      <a:lnTo>
                        <a:pt x="438340" y="117352"/>
                      </a:lnTo>
                      <a:lnTo>
                        <a:pt x="444695" y="99042"/>
                      </a:lnTo>
                      <a:cubicBezTo>
                        <a:pt x="471200" y="36512"/>
                        <a:pt x="503152" y="0"/>
                        <a:pt x="537547" y="0"/>
                      </a:cubicBezTo>
                      <a:cubicBezTo>
                        <a:pt x="509868" y="380575"/>
                        <a:pt x="509868" y="779273"/>
                        <a:pt x="537547" y="115984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F4813E5F-05FE-4AE6-9488-3C7329B290D8}"/>
                    </a:ext>
                  </a:extLst>
                </p:cNvPr>
                <p:cNvSpPr/>
                <p:nvPr/>
              </p:nvSpPr>
              <p:spPr>
                <a:xfrm rot="1152697">
                  <a:off x="7485862" y="6057314"/>
                  <a:ext cx="962196" cy="702171"/>
                </a:xfrm>
                <a:custGeom>
                  <a:avLst/>
                  <a:gdLst>
                    <a:gd name="connsiteX0" fmla="*/ 533007 w 1066015"/>
                    <a:gd name="connsiteY0" fmla="*/ 0 h 494004"/>
                    <a:gd name="connsiteX1" fmla="*/ 1045686 w 1066015"/>
                    <a:gd name="connsiteY1" fmla="*/ 207093 h 494004"/>
                    <a:gd name="connsiteX2" fmla="*/ 1066015 w 1066015"/>
                    <a:gd name="connsiteY2" fmla="*/ 247002 h 494004"/>
                    <a:gd name="connsiteX3" fmla="*/ 1045686 w 1066015"/>
                    <a:gd name="connsiteY3" fmla="*/ 286911 h 494004"/>
                    <a:gd name="connsiteX4" fmla="*/ 533007 w 1066015"/>
                    <a:gd name="connsiteY4" fmla="*/ 494004 h 494004"/>
                    <a:gd name="connsiteX5" fmla="*/ 20328 w 1066015"/>
                    <a:gd name="connsiteY5" fmla="*/ 286911 h 494004"/>
                    <a:gd name="connsiteX6" fmla="*/ 0 w 1066015"/>
                    <a:gd name="connsiteY6" fmla="*/ 247002 h 494004"/>
                    <a:gd name="connsiteX7" fmla="*/ 20328 w 1066015"/>
                    <a:gd name="connsiteY7" fmla="*/ 207093 h 494004"/>
                    <a:gd name="connsiteX8" fmla="*/ 533007 w 1066015"/>
                    <a:gd name="connsiteY8" fmla="*/ 0 h 49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6015" h="494004">
                      <a:moveTo>
                        <a:pt x="533007" y="0"/>
                      </a:moveTo>
                      <a:cubicBezTo>
                        <a:pt x="763477" y="0"/>
                        <a:pt x="961219" y="85393"/>
                        <a:pt x="1045686" y="207093"/>
                      </a:cubicBezTo>
                      <a:lnTo>
                        <a:pt x="1066015" y="247002"/>
                      </a:lnTo>
                      <a:lnTo>
                        <a:pt x="1045686" y="286911"/>
                      </a:lnTo>
                      <a:cubicBezTo>
                        <a:pt x="961219" y="408611"/>
                        <a:pt x="763477" y="494004"/>
                        <a:pt x="533007" y="494004"/>
                      </a:cubicBezTo>
                      <a:cubicBezTo>
                        <a:pt x="302538" y="494004"/>
                        <a:pt x="104795" y="408611"/>
                        <a:pt x="20328" y="286911"/>
                      </a:cubicBezTo>
                      <a:lnTo>
                        <a:pt x="0" y="247002"/>
                      </a:lnTo>
                      <a:lnTo>
                        <a:pt x="20328" y="207093"/>
                      </a:lnTo>
                      <a:cubicBezTo>
                        <a:pt x="104795" y="85393"/>
                        <a:pt x="302538" y="0"/>
                        <a:pt x="53300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29BE5756-07C3-4BA9-8CBF-AB7ECEF255EC}"/>
                </a:ext>
              </a:extLst>
            </p:cNvPr>
            <p:cNvGrpSpPr/>
            <p:nvPr/>
          </p:nvGrpSpPr>
          <p:grpSpPr>
            <a:xfrm>
              <a:off x="4600320" y="3877328"/>
              <a:ext cx="1035231" cy="1013716"/>
              <a:chOff x="3009767" y="2501899"/>
              <a:chExt cx="2006735" cy="1965031"/>
            </a:xfrm>
            <a:solidFill>
              <a:sysClr val="window" lastClr="FFFFFF">
                <a:lumMod val="95000"/>
              </a:sysClr>
            </a:solidFill>
          </p:grpSpPr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8D4A08E0-9FBF-4AF5-84A5-DD6C6F3F2098}"/>
                  </a:ext>
                </a:extLst>
              </p:cNvPr>
              <p:cNvGrpSpPr/>
              <p:nvPr/>
            </p:nvGrpSpPr>
            <p:grpSpPr>
              <a:xfrm>
                <a:off x="3932594" y="3210437"/>
                <a:ext cx="513009" cy="1256493"/>
                <a:chOff x="3932594" y="3210437"/>
                <a:chExt cx="513009" cy="1256493"/>
              </a:xfrm>
              <a:grpFill/>
            </p:grpSpPr>
            <p:sp>
              <p:nvSpPr>
                <p:cNvPr id="422" name="四角形: 角を丸くする 421">
                  <a:extLst>
                    <a:ext uri="{FF2B5EF4-FFF2-40B4-BE49-F238E27FC236}">
                      <a16:creationId xmlns:a16="http://schemas.microsoft.com/office/drawing/2014/main" id="{A49FC483-54E0-4FAD-94FF-F16A4732219B}"/>
                    </a:ext>
                  </a:extLst>
                </p:cNvPr>
                <p:cNvSpPr/>
                <p:nvPr/>
              </p:nvSpPr>
              <p:spPr>
                <a:xfrm rot="19800000">
                  <a:off x="3932594" y="3210437"/>
                  <a:ext cx="118826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3" name="四角形: 角を丸くする 422">
                  <a:extLst>
                    <a:ext uri="{FF2B5EF4-FFF2-40B4-BE49-F238E27FC236}">
                      <a16:creationId xmlns:a16="http://schemas.microsoft.com/office/drawing/2014/main" id="{E53A98D9-FB57-4F86-85FC-2EE7C39C2D88}"/>
                    </a:ext>
                  </a:extLst>
                </p:cNvPr>
                <p:cNvSpPr/>
                <p:nvPr/>
              </p:nvSpPr>
              <p:spPr>
                <a:xfrm rot="1800000">
                  <a:off x="4338465" y="3210437"/>
                  <a:ext cx="107138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4" name="四角形: 角を丸くする 423">
                  <a:extLst>
                    <a:ext uri="{FF2B5EF4-FFF2-40B4-BE49-F238E27FC236}">
                      <a16:creationId xmlns:a16="http://schemas.microsoft.com/office/drawing/2014/main" id="{56D5A0F4-451D-47E8-A870-8B85F522B0C2}"/>
                    </a:ext>
                  </a:extLst>
                </p:cNvPr>
                <p:cNvSpPr/>
                <p:nvPr/>
              </p:nvSpPr>
              <p:spPr>
                <a:xfrm rot="1800000">
                  <a:off x="3970173" y="4003336"/>
                  <a:ext cx="160247" cy="463594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16" name="四角形: 角を丸くする 415">
                <a:extLst>
                  <a:ext uri="{FF2B5EF4-FFF2-40B4-BE49-F238E27FC236}">
                    <a16:creationId xmlns:a16="http://schemas.microsoft.com/office/drawing/2014/main" id="{A0ECB948-2658-4FF1-8E8E-021E3F95A255}"/>
                  </a:ext>
                </a:extLst>
              </p:cNvPr>
              <p:cNvSpPr/>
              <p:nvPr/>
            </p:nvSpPr>
            <p:spPr>
              <a:xfrm>
                <a:off x="4083051" y="3897493"/>
                <a:ext cx="211724" cy="194897"/>
              </a:xfrm>
              <a:prstGeom prst="roundRect">
                <a:avLst>
                  <a:gd name="adj" fmla="val 25664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88AE98C2-4C60-48C0-AB2F-7C1A4D5488B5}"/>
                  </a:ext>
                </a:extLst>
              </p:cNvPr>
              <p:cNvSpPr/>
              <p:nvPr/>
            </p:nvSpPr>
            <p:spPr>
              <a:xfrm>
                <a:off x="3244717" y="2501899"/>
                <a:ext cx="1771785" cy="1241426"/>
              </a:xfrm>
              <a:custGeom>
                <a:avLst/>
                <a:gdLst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93904 w 1771785"/>
                  <a:gd name="connsiteY7" fmla="*/ 1098551 h 1241426"/>
                  <a:gd name="connsiteX8" fmla="*/ 1084312 w 1771785"/>
                  <a:gd name="connsiteY8" fmla="*/ 1067651 h 1241426"/>
                  <a:gd name="connsiteX9" fmla="*/ 766890 w 1771785"/>
                  <a:gd name="connsiteY9" fmla="*/ 857250 h 1241426"/>
                  <a:gd name="connsiteX10" fmla="*/ 0 w 1771785"/>
                  <a:gd name="connsiteY10" fmla="*/ 857250 h 1241426"/>
                  <a:gd name="connsiteX11" fmla="*/ 14988 w 1771785"/>
                  <a:gd name="connsiteY11" fmla="*/ 708568 h 1241426"/>
                  <a:gd name="connsiteX12" fmla="*/ 884372 w 1771785"/>
                  <a:gd name="connsiteY12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84312 w 1771785"/>
                  <a:gd name="connsiteY7" fmla="*/ 1067651 h 1241426"/>
                  <a:gd name="connsiteX8" fmla="*/ 766890 w 1771785"/>
                  <a:gd name="connsiteY8" fmla="*/ 857250 h 1241426"/>
                  <a:gd name="connsiteX9" fmla="*/ 0 w 1771785"/>
                  <a:gd name="connsiteY9" fmla="*/ 857250 h 1241426"/>
                  <a:gd name="connsiteX10" fmla="*/ 14988 w 1771785"/>
                  <a:gd name="connsiteY10" fmla="*/ 708568 h 1241426"/>
                  <a:gd name="connsiteX11" fmla="*/ 884372 w 1771785"/>
                  <a:gd name="connsiteY11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84312 w 1771785"/>
                  <a:gd name="connsiteY6" fmla="*/ 1067651 h 1241426"/>
                  <a:gd name="connsiteX7" fmla="*/ 766890 w 1771785"/>
                  <a:gd name="connsiteY7" fmla="*/ 857250 h 1241426"/>
                  <a:gd name="connsiteX8" fmla="*/ 0 w 1771785"/>
                  <a:gd name="connsiteY8" fmla="*/ 857250 h 1241426"/>
                  <a:gd name="connsiteX9" fmla="*/ 14988 w 1771785"/>
                  <a:gd name="connsiteY9" fmla="*/ 708568 h 1241426"/>
                  <a:gd name="connsiteX10" fmla="*/ 884372 w 1771785"/>
                  <a:gd name="connsiteY10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373330 w 1771785"/>
                  <a:gd name="connsiteY3" fmla="*/ 1241426 h 1241426"/>
                  <a:gd name="connsiteX4" fmla="*/ 1129736 w 1771785"/>
                  <a:gd name="connsiteY4" fmla="*/ 1140526 h 1241426"/>
                  <a:gd name="connsiteX5" fmla="*/ 1084312 w 1771785"/>
                  <a:gd name="connsiteY5" fmla="*/ 1067651 h 1241426"/>
                  <a:gd name="connsiteX6" fmla="*/ 766890 w 1771785"/>
                  <a:gd name="connsiteY6" fmla="*/ 857250 h 1241426"/>
                  <a:gd name="connsiteX7" fmla="*/ 0 w 1771785"/>
                  <a:gd name="connsiteY7" fmla="*/ 857250 h 1241426"/>
                  <a:gd name="connsiteX8" fmla="*/ 14988 w 1771785"/>
                  <a:gd name="connsiteY8" fmla="*/ 708568 h 1241426"/>
                  <a:gd name="connsiteX9" fmla="*/ 884372 w 1771785"/>
                  <a:gd name="connsiteY9" fmla="*/ 0 h 1241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71785" h="1241426">
                    <a:moveTo>
                      <a:pt x="884372" y="0"/>
                    </a:moveTo>
                    <a:cubicBezTo>
                      <a:pt x="1374477" y="0"/>
                      <a:pt x="1771785" y="397308"/>
                      <a:pt x="1771785" y="887413"/>
                    </a:cubicBezTo>
                    <a:cubicBezTo>
                      <a:pt x="1771785" y="1009939"/>
                      <a:pt x="1746954" y="1126666"/>
                      <a:pt x="1702048" y="1232834"/>
                    </a:cubicBezTo>
                    <a:lnTo>
                      <a:pt x="1373330" y="1241426"/>
                    </a:lnTo>
                    <a:cubicBezTo>
                      <a:pt x="1278201" y="1241426"/>
                      <a:pt x="1192077" y="1202867"/>
                      <a:pt x="1129736" y="1140526"/>
                    </a:cubicBezTo>
                    <a:lnTo>
                      <a:pt x="1084312" y="1067651"/>
                    </a:lnTo>
                    <a:cubicBezTo>
                      <a:pt x="1032015" y="944007"/>
                      <a:pt x="909584" y="857250"/>
                      <a:pt x="766890" y="857250"/>
                    </a:cubicBezTo>
                    <a:lnTo>
                      <a:pt x="0" y="857250"/>
                    </a:lnTo>
                    <a:lnTo>
                      <a:pt x="14988" y="708568"/>
                    </a:lnTo>
                    <a:cubicBezTo>
                      <a:pt x="97736" y="304189"/>
                      <a:pt x="455530" y="0"/>
                      <a:pt x="884372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8" name="四角形: 角を丸くする 3">
                <a:extLst>
                  <a:ext uri="{FF2B5EF4-FFF2-40B4-BE49-F238E27FC236}">
                    <a16:creationId xmlns:a16="http://schemas.microsoft.com/office/drawing/2014/main" id="{BD33F2E2-04F5-4604-9CA8-728FDFD2609F}"/>
                  </a:ext>
                </a:extLst>
              </p:cNvPr>
              <p:cNvSpPr/>
              <p:nvPr/>
            </p:nvSpPr>
            <p:spPr>
              <a:xfrm>
                <a:off x="3009767" y="3270249"/>
                <a:ext cx="701808" cy="95485"/>
              </a:xfrm>
              <a:custGeom>
                <a:avLst/>
                <a:gdLst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88900 w 701808"/>
                  <a:gd name="connsiteY6" fmla="*/ 177800 h 177800"/>
                  <a:gd name="connsiteX7" fmla="*/ 0 w 701808"/>
                  <a:gd name="connsiteY7" fmla="*/ 88900 h 177800"/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0 w 701808"/>
                  <a:gd name="connsiteY6" fmla="*/ 88900 h 177800"/>
                  <a:gd name="connsiteX0" fmla="*/ 0 w 701808"/>
                  <a:gd name="connsiteY0" fmla="*/ 88900 h 95485"/>
                  <a:gd name="connsiteX1" fmla="*/ 88900 w 701808"/>
                  <a:gd name="connsiteY1" fmla="*/ 0 h 95485"/>
                  <a:gd name="connsiteX2" fmla="*/ 612908 w 701808"/>
                  <a:gd name="connsiteY2" fmla="*/ 0 h 95485"/>
                  <a:gd name="connsiteX3" fmla="*/ 701808 w 701808"/>
                  <a:gd name="connsiteY3" fmla="*/ 88900 h 95485"/>
                  <a:gd name="connsiteX4" fmla="*/ 701808 w 701808"/>
                  <a:gd name="connsiteY4" fmla="*/ 88900 h 95485"/>
                  <a:gd name="connsiteX5" fmla="*/ 0 w 701808"/>
                  <a:gd name="connsiteY5" fmla="*/ 88900 h 95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808" h="95485">
                    <a:moveTo>
                      <a:pt x="0" y="88900"/>
                    </a:moveTo>
                    <a:cubicBezTo>
                      <a:pt x="0" y="39802"/>
                      <a:pt x="39802" y="0"/>
                      <a:pt x="88900" y="0"/>
                    </a:cubicBezTo>
                    <a:lnTo>
                      <a:pt x="612908" y="0"/>
                    </a:lnTo>
                    <a:cubicBezTo>
                      <a:pt x="662006" y="0"/>
                      <a:pt x="701808" y="39802"/>
                      <a:pt x="701808" y="88900"/>
                    </a:cubicBezTo>
                    <a:lnTo>
                      <a:pt x="701808" y="88900"/>
                    </a:lnTo>
                    <a:cubicBezTo>
                      <a:pt x="584840" y="88900"/>
                      <a:pt x="102151" y="103717"/>
                      <a:pt x="0" y="8890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B78F5723-5A19-4AA1-BEF9-FDC7140E295B}"/>
                  </a:ext>
                </a:extLst>
              </p:cNvPr>
              <p:cNvSpPr/>
              <p:nvPr/>
            </p:nvSpPr>
            <p:spPr>
              <a:xfrm>
                <a:off x="3271514" y="3033714"/>
                <a:ext cx="1718189" cy="142875"/>
              </a:xfrm>
              <a:custGeom>
                <a:avLst/>
                <a:gdLst>
                  <a:gd name="connsiteX0" fmla="*/ 48463 w 1718189"/>
                  <a:gd name="connsiteY0" fmla="*/ 0 h 142875"/>
                  <a:gd name="connsiteX1" fmla="*/ 1671474 w 1718189"/>
                  <a:gd name="connsiteY1" fmla="*/ 0 h 142875"/>
                  <a:gd name="connsiteX2" fmla="*/ 1676998 w 1718189"/>
                  <a:gd name="connsiteY2" fmla="*/ 10178 h 142875"/>
                  <a:gd name="connsiteX3" fmla="*/ 1718189 w 1718189"/>
                  <a:gd name="connsiteY3" fmla="*/ 142875 h 142875"/>
                  <a:gd name="connsiteX4" fmla="*/ 0 w 1718189"/>
                  <a:gd name="connsiteY4" fmla="*/ 142875 h 142875"/>
                  <a:gd name="connsiteX5" fmla="*/ 33463 w 1718189"/>
                  <a:gd name="connsiteY5" fmla="*/ 30207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189" h="142875">
                    <a:moveTo>
                      <a:pt x="48463" y="0"/>
                    </a:moveTo>
                    <a:lnTo>
                      <a:pt x="1671474" y="0"/>
                    </a:lnTo>
                    <a:lnTo>
                      <a:pt x="1676998" y="10178"/>
                    </a:lnTo>
                    <a:lnTo>
                      <a:pt x="1718189" y="142875"/>
                    </a:lnTo>
                    <a:lnTo>
                      <a:pt x="0" y="142875"/>
                    </a:lnTo>
                    <a:lnTo>
                      <a:pt x="33463" y="30207"/>
                    </a:lnTo>
                    <a:close/>
                  </a:path>
                </a:pathLst>
              </a:cu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0" name="四角形: 角を丸くする 419">
                <a:extLst>
                  <a:ext uri="{FF2B5EF4-FFF2-40B4-BE49-F238E27FC236}">
                    <a16:creationId xmlns:a16="http://schemas.microsoft.com/office/drawing/2014/main" id="{9BD82937-865C-46F5-827B-78BE0D16EA40}"/>
                  </a:ext>
                </a:extLst>
              </p:cNvPr>
              <p:cNvSpPr/>
              <p:nvPr/>
            </p:nvSpPr>
            <p:spPr>
              <a:xfrm rot="18900000">
                <a:off x="3512664" y="2767553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1" name="四角形: 角を丸くする 420">
                <a:extLst>
                  <a:ext uri="{FF2B5EF4-FFF2-40B4-BE49-F238E27FC236}">
                    <a16:creationId xmlns:a16="http://schemas.microsoft.com/office/drawing/2014/main" id="{800BE714-EA75-423E-97FC-D4EBA3E0B763}"/>
                  </a:ext>
                </a:extLst>
              </p:cNvPr>
              <p:cNvSpPr/>
              <p:nvPr/>
            </p:nvSpPr>
            <p:spPr>
              <a:xfrm rot="20263087">
                <a:off x="3736502" y="2619916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76" name="グループ化 475">
            <a:extLst>
              <a:ext uri="{FF2B5EF4-FFF2-40B4-BE49-F238E27FC236}">
                <a16:creationId xmlns:a16="http://schemas.microsoft.com/office/drawing/2014/main" id="{470A6F79-0BAE-45CA-BDE2-4C610901024A}"/>
              </a:ext>
            </a:extLst>
          </p:cNvPr>
          <p:cNvGrpSpPr/>
          <p:nvPr/>
        </p:nvGrpSpPr>
        <p:grpSpPr>
          <a:xfrm flipH="1">
            <a:off x="355886" y="7265951"/>
            <a:ext cx="1933831" cy="2373249"/>
            <a:chOff x="1015802" y="3877328"/>
            <a:chExt cx="1933831" cy="2373249"/>
          </a:xfrm>
        </p:grpSpPr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E3B30792-19EA-45E3-ADFF-D705D1755209}"/>
                </a:ext>
              </a:extLst>
            </p:cNvPr>
            <p:cNvGrpSpPr/>
            <p:nvPr/>
          </p:nvGrpSpPr>
          <p:grpSpPr>
            <a:xfrm>
              <a:off x="1015802" y="4020104"/>
              <a:ext cx="1933831" cy="2230473"/>
              <a:chOff x="-120906" y="-368712"/>
              <a:chExt cx="2955511" cy="3408874"/>
            </a:xfrm>
          </p:grpSpPr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0F7FD85C-55FD-47C9-933C-427D9339B9E8}"/>
                  </a:ext>
                </a:extLst>
              </p:cNvPr>
              <p:cNvSpPr/>
              <p:nvPr/>
            </p:nvSpPr>
            <p:spPr>
              <a:xfrm>
                <a:off x="935672" y="8880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0" name="四角形: 上の 2 つの角を丸める 36">
                <a:extLst>
                  <a:ext uri="{FF2B5EF4-FFF2-40B4-BE49-F238E27FC236}">
                    <a16:creationId xmlns:a16="http://schemas.microsoft.com/office/drawing/2014/main" id="{FA3668E7-56F4-4135-A3E2-D30AB334866D}"/>
                  </a:ext>
                </a:extLst>
              </p:cNvPr>
              <p:cNvSpPr/>
              <p:nvPr/>
            </p:nvSpPr>
            <p:spPr>
              <a:xfrm rot="2700000">
                <a:off x="1310896" y="104584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EE5F74AD-C589-4F03-8A3B-2CF15AFFAA56}"/>
                  </a:ext>
                </a:extLst>
              </p:cNvPr>
              <p:cNvGrpSpPr/>
              <p:nvPr/>
            </p:nvGrpSpPr>
            <p:grpSpPr>
              <a:xfrm rot="20700000">
                <a:off x="1099740" y="1841622"/>
                <a:ext cx="351331" cy="680466"/>
                <a:chOff x="1042107" y="1854931"/>
                <a:chExt cx="351331" cy="680466"/>
              </a:xfrm>
            </p:grpSpPr>
            <p:sp>
              <p:nvSpPr>
                <p:cNvPr id="540" name="台形 329">
                  <a:extLst>
                    <a:ext uri="{FF2B5EF4-FFF2-40B4-BE49-F238E27FC236}">
                      <a16:creationId xmlns:a16="http://schemas.microsoft.com/office/drawing/2014/main" id="{61A003D3-EFA7-4B35-82B1-4932017F2AAB}"/>
                    </a:ext>
                  </a:extLst>
                </p:cNvPr>
                <p:cNvSpPr/>
                <p:nvPr/>
              </p:nvSpPr>
              <p:spPr>
                <a:xfrm rot="10800000">
                  <a:off x="1171451" y="1854931"/>
                  <a:ext cx="221987" cy="544249"/>
                </a:xfrm>
                <a:custGeom>
                  <a:avLst/>
                  <a:gdLst>
                    <a:gd name="connsiteX0" fmla="*/ 0 w 199873"/>
                    <a:gd name="connsiteY0" fmla="*/ 536012 h 536012"/>
                    <a:gd name="connsiteX1" fmla="*/ 37780 w 199873"/>
                    <a:gd name="connsiteY1" fmla="*/ 0 h 536012"/>
                    <a:gd name="connsiteX2" fmla="*/ 162093 w 199873"/>
                    <a:gd name="connsiteY2" fmla="*/ 0 h 536012"/>
                    <a:gd name="connsiteX3" fmla="*/ 199873 w 199873"/>
                    <a:gd name="connsiteY3" fmla="*/ 536012 h 536012"/>
                    <a:gd name="connsiteX4" fmla="*/ 0 w 199873"/>
                    <a:gd name="connsiteY4" fmla="*/ 536012 h 536012"/>
                    <a:gd name="connsiteX0" fmla="*/ 0 w 207595"/>
                    <a:gd name="connsiteY0" fmla="*/ 536012 h 552394"/>
                    <a:gd name="connsiteX1" fmla="*/ 37780 w 207595"/>
                    <a:gd name="connsiteY1" fmla="*/ 0 h 552394"/>
                    <a:gd name="connsiteX2" fmla="*/ 162093 w 207595"/>
                    <a:gd name="connsiteY2" fmla="*/ 0 h 552394"/>
                    <a:gd name="connsiteX3" fmla="*/ 199873 w 207595"/>
                    <a:gd name="connsiteY3" fmla="*/ 536012 h 552394"/>
                    <a:gd name="connsiteX4" fmla="*/ 0 w 207595"/>
                    <a:gd name="connsiteY4" fmla="*/ 536012 h 552394"/>
                    <a:gd name="connsiteX0" fmla="*/ 0 w 212786"/>
                    <a:gd name="connsiteY0" fmla="*/ 536012 h 539200"/>
                    <a:gd name="connsiteX1" fmla="*/ 37780 w 212786"/>
                    <a:gd name="connsiteY1" fmla="*/ 0 h 539200"/>
                    <a:gd name="connsiteX2" fmla="*/ 162093 w 212786"/>
                    <a:gd name="connsiteY2" fmla="*/ 0 h 539200"/>
                    <a:gd name="connsiteX3" fmla="*/ 205626 w 212786"/>
                    <a:gd name="connsiteY3" fmla="*/ 514545 h 539200"/>
                    <a:gd name="connsiteX4" fmla="*/ 0 w 212786"/>
                    <a:gd name="connsiteY4" fmla="*/ 536012 h 539200"/>
                    <a:gd name="connsiteX0" fmla="*/ 0 w 221987"/>
                    <a:gd name="connsiteY0" fmla="*/ 536012 h 544249"/>
                    <a:gd name="connsiteX1" fmla="*/ 37780 w 221987"/>
                    <a:gd name="connsiteY1" fmla="*/ 0 h 544249"/>
                    <a:gd name="connsiteX2" fmla="*/ 162093 w 221987"/>
                    <a:gd name="connsiteY2" fmla="*/ 0 h 544249"/>
                    <a:gd name="connsiteX3" fmla="*/ 205626 w 221987"/>
                    <a:gd name="connsiteY3" fmla="*/ 514545 h 544249"/>
                    <a:gd name="connsiteX4" fmla="*/ 0 w 221987"/>
                    <a:gd name="connsiteY4" fmla="*/ 536012 h 544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987" h="544249">
                      <a:moveTo>
                        <a:pt x="0" y="536012"/>
                      </a:moveTo>
                      <a:lnTo>
                        <a:pt x="37780" y="0"/>
                      </a:lnTo>
                      <a:lnTo>
                        <a:pt x="162093" y="0"/>
                      </a:lnTo>
                      <a:cubicBezTo>
                        <a:pt x="174686" y="178671"/>
                        <a:pt x="256152" y="464215"/>
                        <a:pt x="205626" y="514545"/>
                      </a:cubicBezTo>
                      <a:cubicBezTo>
                        <a:pt x="155100" y="564875"/>
                        <a:pt x="66624" y="536012"/>
                        <a:pt x="0" y="53601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A2E8B0D9-A764-41FD-8F09-C681484F9600}"/>
                    </a:ext>
                  </a:extLst>
                </p:cNvPr>
                <p:cNvSpPr/>
                <p:nvPr/>
              </p:nvSpPr>
              <p:spPr>
                <a:xfrm>
                  <a:off x="1042107" y="236310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92" name="台形 491">
                <a:extLst>
                  <a:ext uri="{FF2B5EF4-FFF2-40B4-BE49-F238E27FC236}">
                    <a16:creationId xmlns:a16="http://schemas.microsoft.com/office/drawing/2014/main" id="{5F2E06FC-CEF5-4B50-8B12-FBFF20E3D76B}"/>
                  </a:ext>
                </a:extLst>
              </p:cNvPr>
              <p:cNvSpPr/>
              <p:nvPr/>
            </p:nvSpPr>
            <p:spPr>
              <a:xfrm rot="3600000">
                <a:off x="1262155" y="1701037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rgbClr val="FF33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3" name="台形 492">
                <a:extLst>
                  <a:ext uri="{FF2B5EF4-FFF2-40B4-BE49-F238E27FC236}">
                    <a16:creationId xmlns:a16="http://schemas.microsoft.com/office/drawing/2014/main" id="{608B6A13-49B7-4BC6-B1E7-F0DA15BCCDD2}"/>
                  </a:ext>
                </a:extLst>
              </p:cNvPr>
              <p:cNvSpPr/>
              <p:nvPr/>
            </p:nvSpPr>
            <p:spPr>
              <a:xfrm>
                <a:off x="1482573" y="7632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C18D5268-0C93-4EC3-AF43-E6154FB8C7E3}"/>
                  </a:ext>
                </a:extLst>
              </p:cNvPr>
              <p:cNvGrpSpPr/>
              <p:nvPr/>
            </p:nvGrpSpPr>
            <p:grpSpPr>
              <a:xfrm>
                <a:off x="-120906" y="12217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522" name="グループ化 521">
                  <a:extLst>
                    <a:ext uri="{FF2B5EF4-FFF2-40B4-BE49-F238E27FC236}">
                      <a16:creationId xmlns:a16="http://schemas.microsoft.com/office/drawing/2014/main" id="{0B51C100-ED49-4200-B7B1-D01B1719920D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526" name="星: 32 pt 525">
                    <a:extLst>
                      <a:ext uri="{FF2B5EF4-FFF2-40B4-BE49-F238E27FC236}">
                        <a16:creationId xmlns:a16="http://schemas.microsoft.com/office/drawing/2014/main" id="{BF37092E-3223-4666-81EF-A11913CD53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27" name="星: 32 pt 526">
                    <a:extLst>
                      <a:ext uri="{FF2B5EF4-FFF2-40B4-BE49-F238E27FC236}">
                        <a16:creationId xmlns:a16="http://schemas.microsoft.com/office/drawing/2014/main" id="{C7936CE2-4C6E-4DA5-8C24-9B4773F082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28" name="円: 塗りつぶしなし 527">
                    <a:extLst>
                      <a:ext uri="{FF2B5EF4-FFF2-40B4-BE49-F238E27FC236}">
                        <a16:creationId xmlns:a16="http://schemas.microsoft.com/office/drawing/2014/main" id="{D66AD244-3627-4655-B98E-5E71A4A305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29" name="円: 塗りつぶしなし 528">
                    <a:extLst>
                      <a:ext uri="{FF2B5EF4-FFF2-40B4-BE49-F238E27FC236}">
                        <a16:creationId xmlns:a16="http://schemas.microsoft.com/office/drawing/2014/main" id="{7B691817-0DC9-4582-A766-A5EAE65BA2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0" name="アーチ 529">
                    <a:extLst>
                      <a:ext uri="{FF2B5EF4-FFF2-40B4-BE49-F238E27FC236}">
                        <a16:creationId xmlns:a16="http://schemas.microsoft.com/office/drawing/2014/main" id="{99B5CE77-1AFB-453D-9CAA-1B605C45DF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1" name="フリーフォーム: 図形 530">
                    <a:extLst>
                      <a:ext uri="{FF2B5EF4-FFF2-40B4-BE49-F238E27FC236}">
                        <a16:creationId xmlns:a16="http://schemas.microsoft.com/office/drawing/2014/main" id="{49F95177-46E9-44BF-9498-69C8DAE5D01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2" name="円: 塗りつぶしなし 531">
                    <a:extLst>
                      <a:ext uri="{FF2B5EF4-FFF2-40B4-BE49-F238E27FC236}">
                        <a16:creationId xmlns:a16="http://schemas.microsoft.com/office/drawing/2014/main" id="{39260580-D7EB-4439-9E57-97ADFA81D7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3" name="円: 塗りつぶしなし 532">
                    <a:extLst>
                      <a:ext uri="{FF2B5EF4-FFF2-40B4-BE49-F238E27FC236}">
                        <a16:creationId xmlns:a16="http://schemas.microsoft.com/office/drawing/2014/main" id="{5FF900CD-E3D7-4B3E-8224-871D960105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4" name="四角形: 角を丸くする 533">
                    <a:extLst>
                      <a:ext uri="{FF2B5EF4-FFF2-40B4-BE49-F238E27FC236}">
                        <a16:creationId xmlns:a16="http://schemas.microsoft.com/office/drawing/2014/main" id="{B4990C90-AEF7-4B60-B8CF-45AC2AE3A10A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5" name="四角形: 上の 2 つの角を丸める 534">
                    <a:extLst>
                      <a:ext uri="{FF2B5EF4-FFF2-40B4-BE49-F238E27FC236}">
                        <a16:creationId xmlns:a16="http://schemas.microsoft.com/office/drawing/2014/main" id="{A90B65F3-20B7-41AA-9EFE-F2378FD497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6" name="台形 535">
                    <a:extLst>
                      <a:ext uri="{FF2B5EF4-FFF2-40B4-BE49-F238E27FC236}">
                        <a16:creationId xmlns:a16="http://schemas.microsoft.com/office/drawing/2014/main" id="{CEFE6E55-C5E6-4114-B353-D786AA51C6D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7" name="アーチ 536">
                    <a:extLst>
                      <a:ext uri="{FF2B5EF4-FFF2-40B4-BE49-F238E27FC236}">
                        <a16:creationId xmlns:a16="http://schemas.microsoft.com/office/drawing/2014/main" id="{41F37020-0A39-4864-9AEB-7E3611CA76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8" name="四角形: 角を丸くする 537">
                    <a:extLst>
                      <a:ext uri="{FF2B5EF4-FFF2-40B4-BE49-F238E27FC236}">
                        <a16:creationId xmlns:a16="http://schemas.microsoft.com/office/drawing/2014/main" id="{B618833D-05C4-4861-A57C-630EF43EB1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9" name="楕円 538">
                    <a:extLst>
                      <a:ext uri="{FF2B5EF4-FFF2-40B4-BE49-F238E27FC236}">
                        <a16:creationId xmlns:a16="http://schemas.microsoft.com/office/drawing/2014/main" id="{4EBA8E60-63AB-4FB3-9ECB-A1A8C41BAA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23" name="グループ化 522">
                  <a:extLst>
                    <a:ext uri="{FF2B5EF4-FFF2-40B4-BE49-F238E27FC236}">
                      <a16:creationId xmlns:a16="http://schemas.microsoft.com/office/drawing/2014/main" id="{DC810ABF-8AF9-4097-A7D6-89DDF5C9D478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5E0A5CB8-0E7A-45BB-ADD4-B66AF1705315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25" name="楕円 524">
                    <a:extLst>
                      <a:ext uri="{FF2B5EF4-FFF2-40B4-BE49-F238E27FC236}">
                        <a16:creationId xmlns:a16="http://schemas.microsoft.com/office/drawing/2014/main" id="{25F41A34-B1D6-43AC-BE55-CA8D94AC0E98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3D10DC44-C0D8-49FB-8F2B-87E2C1F25D8B}"/>
                  </a:ext>
                </a:extLst>
              </p:cNvPr>
              <p:cNvGrpSpPr/>
              <p:nvPr/>
            </p:nvGrpSpPr>
            <p:grpSpPr>
              <a:xfrm rot="900000">
                <a:off x="1168542" y="2397339"/>
                <a:ext cx="262583" cy="432734"/>
                <a:chOff x="1213593" y="2419137"/>
                <a:chExt cx="262583" cy="432734"/>
              </a:xfrm>
            </p:grpSpPr>
            <p:sp>
              <p:nvSpPr>
                <p:cNvPr id="520" name="四角形: 上の 2 つの角を丸める 519">
                  <a:extLst>
                    <a:ext uri="{FF2B5EF4-FFF2-40B4-BE49-F238E27FC236}">
                      <a16:creationId xmlns:a16="http://schemas.microsoft.com/office/drawing/2014/main" id="{08903CE9-4C31-4080-AA68-0BBDE1B2539D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1" name="四角形: 上の 2 つの角を丸める 520">
                  <a:extLst>
                    <a:ext uri="{FF2B5EF4-FFF2-40B4-BE49-F238E27FC236}">
                      <a16:creationId xmlns:a16="http://schemas.microsoft.com/office/drawing/2014/main" id="{95BBB5C6-123A-40FA-A27D-292BF2EE3C92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1C597B0E-BBB4-4EC5-9E2E-682FBAFB69E1}"/>
                  </a:ext>
                </a:extLst>
              </p:cNvPr>
              <p:cNvGrpSpPr/>
              <p:nvPr/>
            </p:nvGrpSpPr>
            <p:grpSpPr>
              <a:xfrm rot="900000">
                <a:off x="1187087" y="2066133"/>
                <a:ext cx="351331" cy="672229"/>
                <a:chOff x="1367356" y="2086298"/>
                <a:chExt cx="351331" cy="672229"/>
              </a:xfrm>
            </p:grpSpPr>
            <p:sp>
              <p:nvSpPr>
                <p:cNvPr id="518" name="台形 517">
                  <a:extLst>
                    <a:ext uri="{FF2B5EF4-FFF2-40B4-BE49-F238E27FC236}">
                      <a16:creationId xmlns:a16="http://schemas.microsoft.com/office/drawing/2014/main" id="{9EEAB153-299F-483E-B72A-F89F4B47B9D6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B2050174-8854-456D-BED6-8D2E0B124EEB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D4A4D80E-D6EC-4E9C-B859-38049EB0A7CC}"/>
                  </a:ext>
                </a:extLst>
              </p:cNvPr>
              <p:cNvGrpSpPr/>
              <p:nvPr/>
            </p:nvGrpSpPr>
            <p:grpSpPr>
              <a:xfrm>
                <a:off x="601752" y="881548"/>
                <a:ext cx="652877" cy="334322"/>
                <a:chOff x="671569" y="862641"/>
                <a:chExt cx="683016" cy="349755"/>
              </a:xfrm>
            </p:grpSpPr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10601186-9AA1-4DCC-AF34-2B6CD5F8BF32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6" name="四角形: 角を丸くする 515">
                  <a:extLst>
                    <a:ext uri="{FF2B5EF4-FFF2-40B4-BE49-F238E27FC236}">
                      <a16:creationId xmlns:a16="http://schemas.microsoft.com/office/drawing/2014/main" id="{D9A54601-7E20-4A3F-B673-ED9B081291D2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7" name="四角形: 角を丸くする 516">
                  <a:extLst>
                    <a:ext uri="{FF2B5EF4-FFF2-40B4-BE49-F238E27FC236}">
                      <a16:creationId xmlns:a16="http://schemas.microsoft.com/office/drawing/2014/main" id="{67878D0E-3565-4881-B5A9-392B14C181E7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498" name="四角形: 上の 2 つの角を丸める 497">
                <a:extLst>
                  <a:ext uri="{FF2B5EF4-FFF2-40B4-BE49-F238E27FC236}">
                    <a16:creationId xmlns:a16="http://schemas.microsoft.com/office/drawing/2014/main" id="{742D7E90-8747-4A93-BC6B-BB1E704E9C18}"/>
                  </a:ext>
                </a:extLst>
              </p:cNvPr>
              <p:cNvSpPr/>
              <p:nvPr/>
            </p:nvSpPr>
            <p:spPr>
              <a:xfrm>
                <a:off x="927471" y="8543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9" name="台形 498">
                <a:extLst>
                  <a:ext uri="{FF2B5EF4-FFF2-40B4-BE49-F238E27FC236}">
                    <a16:creationId xmlns:a16="http://schemas.microsoft.com/office/drawing/2014/main" id="{136E013E-85AC-4C3D-BD3D-2116C46AAD62}"/>
                  </a:ext>
                </a:extLst>
              </p:cNvPr>
              <p:cNvSpPr/>
              <p:nvPr/>
            </p:nvSpPr>
            <p:spPr>
              <a:xfrm rot="1800000">
                <a:off x="1287929" y="1632637"/>
                <a:ext cx="497380" cy="542035"/>
              </a:xfrm>
              <a:prstGeom prst="trapezoid">
                <a:avLst>
                  <a:gd name="adj" fmla="val 13473"/>
                </a:avLst>
              </a:prstGeom>
              <a:solidFill>
                <a:srgbClr val="FF66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0" name="四角形: 上の 2 つの角を丸める 499">
                <a:extLst>
                  <a:ext uri="{FF2B5EF4-FFF2-40B4-BE49-F238E27FC236}">
                    <a16:creationId xmlns:a16="http://schemas.microsoft.com/office/drawing/2014/main" id="{DB8FC70F-72C9-4610-BFA2-2D31ADDECB5B}"/>
                  </a:ext>
                </a:extLst>
              </p:cNvPr>
              <p:cNvSpPr/>
              <p:nvPr/>
            </p:nvSpPr>
            <p:spPr>
              <a:xfrm>
                <a:off x="1335900" y="9435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14E55A85-7AB4-4EDD-B89C-BCE6FF3F8987}"/>
                  </a:ext>
                </a:extLst>
              </p:cNvPr>
              <p:cNvSpPr/>
              <p:nvPr/>
            </p:nvSpPr>
            <p:spPr>
              <a:xfrm rot="8100000">
                <a:off x="1139549" y="9889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2" name="四角形: 上の 2 つの角を丸める 36">
                <a:extLst>
                  <a:ext uri="{FF2B5EF4-FFF2-40B4-BE49-F238E27FC236}">
                    <a16:creationId xmlns:a16="http://schemas.microsoft.com/office/drawing/2014/main" id="{192C49BC-B9A6-4767-AFBA-3D367739383F}"/>
                  </a:ext>
                </a:extLst>
              </p:cNvPr>
              <p:cNvSpPr/>
              <p:nvPr/>
            </p:nvSpPr>
            <p:spPr>
              <a:xfrm rot="2700000">
                <a:off x="1436794" y="1070901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5042FD5F-B1A8-4E10-8D40-12C2839B742A}"/>
                  </a:ext>
                </a:extLst>
              </p:cNvPr>
              <p:cNvGrpSpPr/>
              <p:nvPr/>
            </p:nvGrpSpPr>
            <p:grpSpPr>
              <a:xfrm rot="591319">
                <a:off x="1059059" y="-368712"/>
                <a:ext cx="1202047" cy="1321733"/>
                <a:chOff x="5735994" y="6021416"/>
                <a:chExt cx="1202047" cy="1321733"/>
              </a:xfrm>
            </p:grpSpPr>
            <p:sp>
              <p:nvSpPr>
                <p:cNvPr id="504" name="楕円 1">
                  <a:extLst>
                    <a:ext uri="{FF2B5EF4-FFF2-40B4-BE49-F238E27FC236}">
                      <a16:creationId xmlns:a16="http://schemas.microsoft.com/office/drawing/2014/main" id="{6027359D-3A9C-4915-9064-B256CDE63F4E}"/>
                    </a:ext>
                  </a:extLst>
                </p:cNvPr>
                <p:cNvSpPr/>
                <p:nvPr/>
              </p:nvSpPr>
              <p:spPr>
                <a:xfrm rot="20952697">
                  <a:off x="5743407" y="6803495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5" name="四角形: 角を丸くする 504">
                  <a:extLst>
                    <a:ext uri="{FF2B5EF4-FFF2-40B4-BE49-F238E27FC236}">
                      <a16:creationId xmlns:a16="http://schemas.microsoft.com/office/drawing/2014/main" id="{2D2B178B-BD95-4E73-B93F-56FDF2BBF840}"/>
                    </a:ext>
                  </a:extLst>
                </p:cNvPr>
                <p:cNvSpPr/>
                <p:nvPr/>
              </p:nvSpPr>
              <p:spPr>
                <a:xfrm rot="20952697">
                  <a:off x="5769388" y="6093485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33C92B62-D94E-43D1-8474-5AEB2F9468B7}"/>
                    </a:ext>
                  </a:extLst>
                </p:cNvPr>
                <p:cNvSpPr/>
                <p:nvPr/>
              </p:nvSpPr>
              <p:spPr>
                <a:xfrm rot="20952697">
                  <a:off x="5829723" y="6626536"/>
                  <a:ext cx="162504" cy="222300"/>
                </a:xfrm>
                <a:custGeom>
                  <a:avLst/>
                  <a:gdLst>
                    <a:gd name="connsiteX0" fmla="*/ 4834 w 162504"/>
                    <a:gd name="connsiteY0" fmla="*/ 0 h 222300"/>
                    <a:gd name="connsiteX1" fmla="*/ 58313 w 162504"/>
                    <a:gd name="connsiteY1" fmla="*/ 60606 h 222300"/>
                    <a:gd name="connsiteX2" fmla="*/ 59634 w 162504"/>
                    <a:gd name="connsiteY2" fmla="*/ 61270 h 222300"/>
                    <a:gd name="connsiteX3" fmla="*/ 64369 w 162504"/>
                    <a:gd name="connsiteY3" fmla="*/ 48858 h 222300"/>
                    <a:gd name="connsiteX4" fmla="*/ 105018 w 162504"/>
                    <a:gd name="connsiteY4" fmla="*/ 19100 h 222300"/>
                    <a:gd name="connsiteX5" fmla="*/ 162504 w 162504"/>
                    <a:gd name="connsiteY5" fmla="*/ 120700 h 222300"/>
                    <a:gd name="connsiteX6" fmla="*/ 105018 w 162504"/>
                    <a:gd name="connsiteY6" fmla="*/ 222300 h 222300"/>
                    <a:gd name="connsiteX7" fmla="*/ 47532 w 162504"/>
                    <a:gd name="connsiteY7" fmla="*/ 120700 h 222300"/>
                    <a:gd name="connsiteX8" fmla="*/ 51697 w 162504"/>
                    <a:gd name="connsiteY8" fmla="*/ 84240 h 222300"/>
                    <a:gd name="connsiteX9" fmla="*/ 44292 w 162504"/>
                    <a:gd name="connsiteY9" fmla="*/ 81512 h 222300"/>
                    <a:gd name="connsiteX10" fmla="*/ 4834 w 162504"/>
                    <a:gd name="connsiteY10" fmla="*/ 0 h 222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2504" h="222300">
                      <a:moveTo>
                        <a:pt x="4834" y="0"/>
                      </a:moveTo>
                      <a:cubicBezTo>
                        <a:pt x="14031" y="21904"/>
                        <a:pt x="33496" y="43962"/>
                        <a:pt x="58313" y="60606"/>
                      </a:cubicBezTo>
                      <a:lnTo>
                        <a:pt x="59634" y="61270"/>
                      </a:lnTo>
                      <a:lnTo>
                        <a:pt x="64369" y="48858"/>
                      </a:lnTo>
                      <a:cubicBezTo>
                        <a:pt x="74772" y="30472"/>
                        <a:pt x="89144" y="19100"/>
                        <a:pt x="105018" y="19100"/>
                      </a:cubicBezTo>
                      <a:cubicBezTo>
                        <a:pt x="136767" y="19100"/>
                        <a:pt x="162504" y="64588"/>
                        <a:pt x="162504" y="120700"/>
                      </a:cubicBezTo>
                      <a:cubicBezTo>
                        <a:pt x="162504" y="176812"/>
                        <a:pt x="136767" y="222300"/>
                        <a:pt x="105018" y="222300"/>
                      </a:cubicBezTo>
                      <a:cubicBezTo>
                        <a:pt x="73269" y="222300"/>
                        <a:pt x="47532" y="176812"/>
                        <a:pt x="47532" y="120700"/>
                      </a:cubicBezTo>
                      <a:lnTo>
                        <a:pt x="51697" y="84240"/>
                      </a:lnTo>
                      <a:lnTo>
                        <a:pt x="44292" y="81512"/>
                      </a:lnTo>
                      <a:cubicBezTo>
                        <a:pt x="8436" y="57465"/>
                        <a:pt x="-9230" y="20971"/>
                        <a:pt x="483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B6361738-09D3-4173-AECC-FD893E4E1959}"/>
                    </a:ext>
                  </a:extLst>
                </p:cNvPr>
                <p:cNvSpPr/>
                <p:nvPr/>
              </p:nvSpPr>
              <p:spPr>
                <a:xfrm rot="20952697">
                  <a:off x="5735994" y="6021416"/>
                  <a:ext cx="1202047" cy="1321733"/>
                </a:xfrm>
                <a:custGeom>
                  <a:avLst/>
                  <a:gdLst>
                    <a:gd name="connsiteX0" fmla="*/ 568780 w 1202047"/>
                    <a:gd name="connsiteY0" fmla="*/ 0 h 1321733"/>
                    <a:gd name="connsiteX1" fmla="*/ 606170 w 1202047"/>
                    <a:gd name="connsiteY1" fmla="*/ 0 h 1321733"/>
                    <a:gd name="connsiteX2" fmla="*/ 1202047 w 1202047"/>
                    <a:gd name="connsiteY2" fmla="*/ 595877 h 1321733"/>
                    <a:gd name="connsiteX3" fmla="*/ 1202047 w 1202047"/>
                    <a:gd name="connsiteY3" fmla="*/ 684310 h 1321733"/>
                    <a:gd name="connsiteX4" fmla="*/ 1202047 w 1202047"/>
                    <a:gd name="connsiteY4" fmla="*/ 734605 h 1321733"/>
                    <a:gd name="connsiteX5" fmla="*/ 1202047 w 1202047"/>
                    <a:gd name="connsiteY5" fmla="*/ 1321733 h 1321733"/>
                    <a:gd name="connsiteX6" fmla="*/ 632039 w 1202047"/>
                    <a:gd name="connsiteY6" fmla="*/ 1321733 h 1321733"/>
                    <a:gd name="connsiteX7" fmla="*/ 632039 w 1202047"/>
                    <a:gd name="connsiteY7" fmla="*/ 443970 h 1321733"/>
                    <a:gd name="connsiteX8" fmla="*/ 615563 w 1202047"/>
                    <a:gd name="connsiteY8" fmla="*/ 427494 h 1321733"/>
                    <a:gd name="connsiteX9" fmla="*/ 0 w 1202047"/>
                    <a:gd name="connsiteY9" fmla="*/ 427494 h 1321733"/>
                    <a:gd name="connsiteX10" fmla="*/ 19730 w 1202047"/>
                    <a:gd name="connsiteY10" fmla="*/ 363935 h 1321733"/>
                    <a:gd name="connsiteX11" fmla="*/ 568780 w 1202047"/>
                    <a:gd name="connsiteY11" fmla="*/ 0 h 1321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02047" h="1321733">
                      <a:moveTo>
                        <a:pt x="568780" y="0"/>
                      </a:moveTo>
                      <a:lnTo>
                        <a:pt x="606170" y="0"/>
                      </a:lnTo>
                      <a:cubicBezTo>
                        <a:pt x="935264" y="0"/>
                        <a:pt x="1202047" y="266783"/>
                        <a:pt x="1202047" y="595877"/>
                      </a:cubicBezTo>
                      <a:lnTo>
                        <a:pt x="1202047" y="684310"/>
                      </a:lnTo>
                      <a:lnTo>
                        <a:pt x="1202047" y="734605"/>
                      </a:lnTo>
                      <a:lnTo>
                        <a:pt x="1202047" y="1321733"/>
                      </a:lnTo>
                      <a:lnTo>
                        <a:pt x="632039" y="1321733"/>
                      </a:lnTo>
                      <a:lnTo>
                        <a:pt x="632039" y="443970"/>
                      </a:lnTo>
                      <a:cubicBezTo>
                        <a:pt x="632039" y="434871"/>
                        <a:pt x="624662" y="427494"/>
                        <a:pt x="615563" y="427494"/>
                      </a:cubicBezTo>
                      <a:lnTo>
                        <a:pt x="0" y="427494"/>
                      </a:lnTo>
                      <a:lnTo>
                        <a:pt x="19730" y="363935"/>
                      </a:lnTo>
                      <a:cubicBezTo>
                        <a:pt x="110189" y="150066"/>
                        <a:pt x="321960" y="0"/>
                        <a:pt x="56878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97713071-4F3E-4540-A79E-EEFC05F50CBD}"/>
                    </a:ext>
                  </a:extLst>
                </p:cNvPr>
                <p:cNvSpPr/>
                <p:nvPr/>
              </p:nvSpPr>
              <p:spPr>
                <a:xfrm rot="20952697">
                  <a:off x="6359332" y="6569702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EFBF54D9-49A3-4660-96F7-938ABDDBAF23}"/>
                    </a:ext>
                  </a:extLst>
                </p:cNvPr>
                <p:cNvSpPr/>
                <p:nvPr/>
              </p:nvSpPr>
              <p:spPr>
                <a:xfrm rot="20952697">
                  <a:off x="6358269" y="6608073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0" name="月 509">
                  <a:extLst>
                    <a:ext uri="{FF2B5EF4-FFF2-40B4-BE49-F238E27FC236}">
                      <a16:creationId xmlns:a16="http://schemas.microsoft.com/office/drawing/2014/main" id="{59BF5FE0-42C5-42B6-8F9E-1002F37F2BE4}"/>
                    </a:ext>
                  </a:extLst>
                </p:cNvPr>
                <p:cNvSpPr/>
                <p:nvPr/>
              </p:nvSpPr>
              <p:spPr>
                <a:xfrm rot="20235218" flipH="1">
                  <a:off x="6193510" y="6251918"/>
                  <a:ext cx="190500" cy="55245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1" name="楕円 14">
                  <a:extLst>
                    <a:ext uri="{FF2B5EF4-FFF2-40B4-BE49-F238E27FC236}">
                      <a16:creationId xmlns:a16="http://schemas.microsoft.com/office/drawing/2014/main" id="{2AF6E44C-951F-49FC-A1DC-5FC7E16E8C63}"/>
                    </a:ext>
                  </a:extLst>
                </p:cNvPr>
                <p:cNvSpPr/>
                <p:nvPr/>
              </p:nvSpPr>
              <p:spPr>
                <a:xfrm rot="20052697">
                  <a:off x="5981468" y="7011975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3C4FBFE2-7D0E-4008-865C-A0CFA321613D}"/>
                    </a:ext>
                  </a:extLst>
                </p:cNvPr>
                <p:cNvSpPr/>
                <p:nvPr/>
              </p:nvSpPr>
              <p:spPr>
                <a:xfrm rot="20052697">
                  <a:off x="6012540" y="7020717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3" name="月 512">
                  <a:extLst>
                    <a:ext uri="{FF2B5EF4-FFF2-40B4-BE49-F238E27FC236}">
                      <a16:creationId xmlns:a16="http://schemas.microsoft.com/office/drawing/2014/main" id="{250DB223-8C7F-4D79-8024-F17068428D13}"/>
                    </a:ext>
                  </a:extLst>
                </p:cNvPr>
                <p:cNvSpPr/>
                <p:nvPr/>
              </p:nvSpPr>
              <p:spPr>
                <a:xfrm rot="4752697">
                  <a:off x="5895382" y="6460826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4" name="楕円 513">
                  <a:extLst>
                    <a:ext uri="{FF2B5EF4-FFF2-40B4-BE49-F238E27FC236}">
                      <a16:creationId xmlns:a16="http://schemas.microsoft.com/office/drawing/2014/main" id="{3F0055A3-5682-4274-B373-CB1A673C7922}"/>
                    </a:ext>
                  </a:extLst>
                </p:cNvPr>
                <p:cNvSpPr/>
                <p:nvPr/>
              </p:nvSpPr>
              <p:spPr>
                <a:xfrm rot="20952697">
                  <a:off x="5891827" y="6690040"/>
                  <a:ext cx="69180" cy="6918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78" name="グループ化 477">
              <a:extLst>
                <a:ext uri="{FF2B5EF4-FFF2-40B4-BE49-F238E27FC236}">
                  <a16:creationId xmlns:a16="http://schemas.microsoft.com/office/drawing/2014/main" id="{30752C0B-8F00-43A3-A215-2D1237B1837A}"/>
                </a:ext>
              </a:extLst>
            </p:cNvPr>
            <p:cNvGrpSpPr/>
            <p:nvPr/>
          </p:nvGrpSpPr>
          <p:grpSpPr>
            <a:xfrm>
              <a:off x="1584070" y="3877328"/>
              <a:ext cx="1035231" cy="1013716"/>
              <a:chOff x="3009767" y="2501899"/>
              <a:chExt cx="2006735" cy="1965031"/>
            </a:xfrm>
            <a:solidFill>
              <a:sysClr val="window" lastClr="FFFFFF">
                <a:lumMod val="95000"/>
              </a:sysClr>
            </a:solidFill>
          </p:grpSpPr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A5FFDC26-BB4E-4200-9ED0-9691FD83348F}"/>
                  </a:ext>
                </a:extLst>
              </p:cNvPr>
              <p:cNvGrpSpPr/>
              <p:nvPr/>
            </p:nvGrpSpPr>
            <p:grpSpPr>
              <a:xfrm>
                <a:off x="3932594" y="3210437"/>
                <a:ext cx="513009" cy="1256493"/>
                <a:chOff x="3932594" y="3210437"/>
                <a:chExt cx="513009" cy="1256493"/>
              </a:xfrm>
              <a:grpFill/>
            </p:grpSpPr>
            <p:sp>
              <p:nvSpPr>
                <p:cNvPr id="486" name="四角形: 角を丸くする 485">
                  <a:extLst>
                    <a:ext uri="{FF2B5EF4-FFF2-40B4-BE49-F238E27FC236}">
                      <a16:creationId xmlns:a16="http://schemas.microsoft.com/office/drawing/2014/main" id="{7517A7A2-804B-4400-A8CD-48CA2D3013E3}"/>
                    </a:ext>
                  </a:extLst>
                </p:cNvPr>
                <p:cNvSpPr/>
                <p:nvPr/>
              </p:nvSpPr>
              <p:spPr>
                <a:xfrm rot="19800000">
                  <a:off x="3932594" y="3210437"/>
                  <a:ext cx="118826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7" name="四角形: 角を丸くする 486">
                  <a:extLst>
                    <a:ext uri="{FF2B5EF4-FFF2-40B4-BE49-F238E27FC236}">
                      <a16:creationId xmlns:a16="http://schemas.microsoft.com/office/drawing/2014/main" id="{F390D9C0-F2FD-434A-A316-38421F5D767B}"/>
                    </a:ext>
                  </a:extLst>
                </p:cNvPr>
                <p:cNvSpPr/>
                <p:nvPr/>
              </p:nvSpPr>
              <p:spPr>
                <a:xfrm rot="1800000">
                  <a:off x="4338465" y="3210437"/>
                  <a:ext cx="107138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8" name="四角形: 角を丸くする 487">
                  <a:extLst>
                    <a:ext uri="{FF2B5EF4-FFF2-40B4-BE49-F238E27FC236}">
                      <a16:creationId xmlns:a16="http://schemas.microsoft.com/office/drawing/2014/main" id="{14708BAB-DB80-4614-B8EF-6444348E67CB}"/>
                    </a:ext>
                  </a:extLst>
                </p:cNvPr>
                <p:cNvSpPr/>
                <p:nvPr/>
              </p:nvSpPr>
              <p:spPr>
                <a:xfrm rot="1800000">
                  <a:off x="3970173" y="4003336"/>
                  <a:ext cx="160247" cy="463594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80" name="四角形: 角を丸くする 479">
                <a:extLst>
                  <a:ext uri="{FF2B5EF4-FFF2-40B4-BE49-F238E27FC236}">
                    <a16:creationId xmlns:a16="http://schemas.microsoft.com/office/drawing/2014/main" id="{2D11D457-0B38-4223-9FD5-73FE12AE883F}"/>
                  </a:ext>
                </a:extLst>
              </p:cNvPr>
              <p:cNvSpPr/>
              <p:nvPr/>
            </p:nvSpPr>
            <p:spPr>
              <a:xfrm>
                <a:off x="4083051" y="3897493"/>
                <a:ext cx="211724" cy="194897"/>
              </a:xfrm>
              <a:prstGeom prst="roundRect">
                <a:avLst>
                  <a:gd name="adj" fmla="val 25664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28ED5532-50E6-4211-B8A3-ECA8F3F31D76}"/>
                  </a:ext>
                </a:extLst>
              </p:cNvPr>
              <p:cNvSpPr/>
              <p:nvPr/>
            </p:nvSpPr>
            <p:spPr>
              <a:xfrm>
                <a:off x="3244717" y="2501899"/>
                <a:ext cx="1771785" cy="1241426"/>
              </a:xfrm>
              <a:custGeom>
                <a:avLst/>
                <a:gdLst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93904 w 1771785"/>
                  <a:gd name="connsiteY7" fmla="*/ 1098551 h 1241426"/>
                  <a:gd name="connsiteX8" fmla="*/ 1084312 w 1771785"/>
                  <a:gd name="connsiteY8" fmla="*/ 1067651 h 1241426"/>
                  <a:gd name="connsiteX9" fmla="*/ 766890 w 1771785"/>
                  <a:gd name="connsiteY9" fmla="*/ 857250 h 1241426"/>
                  <a:gd name="connsiteX10" fmla="*/ 0 w 1771785"/>
                  <a:gd name="connsiteY10" fmla="*/ 857250 h 1241426"/>
                  <a:gd name="connsiteX11" fmla="*/ 14988 w 1771785"/>
                  <a:gd name="connsiteY11" fmla="*/ 708568 h 1241426"/>
                  <a:gd name="connsiteX12" fmla="*/ 884372 w 1771785"/>
                  <a:gd name="connsiteY12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84312 w 1771785"/>
                  <a:gd name="connsiteY7" fmla="*/ 1067651 h 1241426"/>
                  <a:gd name="connsiteX8" fmla="*/ 766890 w 1771785"/>
                  <a:gd name="connsiteY8" fmla="*/ 857250 h 1241426"/>
                  <a:gd name="connsiteX9" fmla="*/ 0 w 1771785"/>
                  <a:gd name="connsiteY9" fmla="*/ 857250 h 1241426"/>
                  <a:gd name="connsiteX10" fmla="*/ 14988 w 1771785"/>
                  <a:gd name="connsiteY10" fmla="*/ 708568 h 1241426"/>
                  <a:gd name="connsiteX11" fmla="*/ 884372 w 1771785"/>
                  <a:gd name="connsiteY11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84312 w 1771785"/>
                  <a:gd name="connsiteY6" fmla="*/ 1067651 h 1241426"/>
                  <a:gd name="connsiteX7" fmla="*/ 766890 w 1771785"/>
                  <a:gd name="connsiteY7" fmla="*/ 857250 h 1241426"/>
                  <a:gd name="connsiteX8" fmla="*/ 0 w 1771785"/>
                  <a:gd name="connsiteY8" fmla="*/ 857250 h 1241426"/>
                  <a:gd name="connsiteX9" fmla="*/ 14988 w 1771785"/>
                  <a:gd name="connsiteY9" fmla="*/ 708568 h 1241426"/>
                  <a:gd name="connsiteX10" fmla="*/ 884372 w 1771785"/>
                  <a:gd name="connsiteY10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373330 w 1771785"/>
                  <a:gd name="connsiteY3" fmla="*/ 1241426 h 1241426"/>
                  <a:gd name="connsiteX4" fmla="*/ 1129736 w 1771785"/>
                  <a:gd name="connsiteY4" fmla="*/ 1140526 h 1241426"/>
                  <a:gd name="connsiteX5" fmla="*/ 1084312 w 1771785"/>
                  <a:gd name="connsiteY5" fmla="*/ 1067651 h 1241426"/>
                  <a:gd name="connsiteX6" fmla="*/ 766890 w 1771785"/>
                  <a:gd name="connsiteY6" fmla="*/ 857250 h 1241426"/>
                  <a:gd name="connsiteX7" fmla="*/ 0 w 1771785"/>
                  <a:gd name="connsiteY7" fmla="*/ 857250 h 1241426"/>
                  <a:gd name="connsiteX8" fmla="*/ 14988 w 1771785"/>
                  <a:gd name="connsiteY8" fmla="*/ 708568 h 1241426"/>
                  <a:gd name="connsiteX9" fmla="*/ 884372 w 1771785"/>
                  <a:gd name="connsiteY9" fmla="*/ 0 h 1241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71785" h="1241426">
                    <a:moveTo>
                      <a:pt x="884372" y="0"/>
                    </a:moveTo>
                    <a:cubicBezTo>
                      <a:pt x="1374477" y="0"/>
                      <a:pt x="1771785" y="397308"/>
                      <a:pt x="1771785" y="887413"/>
                    </a:cubicBezTo>
                    <a:cubicBezTo>
                      <a:pt x="1771785" y="1009939"/>
                      <a:pt x="1746954" y="1126666"/>
                      <a:pt x="1702048" y="1232834"/>
                    </a:cubicBezTo>
                    <a:lnTo>
                      <a:pt x="1373330" y="1241426"/>
                    </a:lnTo>
                    <a:cubicBezTo>
                      <a:pt x="1278201" y="1241426"/>
                      <a:pt x="1192077" y="1202867"/>
                      <a:pt x="1129736" y="1140526"/>
                    </a:cubicBezTo>
                    <a:lnTo>
                      <a:pt x="1084312" y="1067651"/>
                    </a:lnTo>
                    <a:cubicBezTo>
                      <a:pt x="1032015" y="944007"/>
                      <a:pt x="909584" y="857250"/>
                      <a:pt x="766890" y="857250"/>
                    </a:cubicBezTo>
                    <a:lnTo>
                      <a:pt x="0" y="857250"/>
                    </a:lnTo>
                    <a:lnTo>
                      <a:pt x="14988" y="708568"/>
                    </a:lnTo>
                    <a:cubicBezTo>
                      <a:pt x="97736" y="304189"/>
                      <a:pt x="455530" y="0"/>
                      <a:pt x="884372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2" name="四角形: 角を丸くする 3">
                <a:extLst>
                  <a:ext uri="{FF2B5EF4-FFF2-40B4-BE49-F238E27FC236}">
                    <a16:creationId xmlns:a16="http://schemas.microsoft.com/office/drawing/2014/main" id="{36BB2198-8B68-4A27-8B07-06C64DC1E49E}"/>
                  </a:ext>
                </a:extLst>
              </p:cNvPr>
              <p:cNvSpPr/>
              <p:nvPr/>
            </p:nvSpPr>
            <p:spPr>
              <a:xfrm>
                <a:off x="3009767" y="3270249"/>
                <a:ext cx="701808" cy="95485"/>
              </a:xfrm>
              <a:custGeom>
                <a:avLst/>
                <a:gdLst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88900 w 701808"/>
                  <a:gd name="connsiteY6" fmla="*/ 177800 h 177800"/>
                  <a:gd name="connsiteX7" fmla="*/ 0 w 701808"/>
                  <a:gd name="connsiteY7" fmla="*/ 88900 h 177800"/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0 w 701808"/>
                  <a:gd name="connsiteY6" fmla="*/ 88900 h 177800"/>
                  <a:gd name="connsiteX0" fmla="*/ 0 w 701808"/>
                  <a:gd name="connsiteY0" fmla="*/ 88900 h 95485"/>
                  <a:gd name="connsiteX1" fmla="*/ 88900 w 701808"/>
                  <a:gd name="connsiteY1" fmla="*/ 0 h 95485"/>
                  <a:gd name="connsiteX2" fmla="*/ 612908 w 701808"/>
                  <a:gd name="connsiteY2" fmla="*/ 0 h 95485"/>
                  <a:gd name="connsiteX3" fmla="*/ 701808 w 701808"/>
                  <a:gd name="connsiteY3" fmla="*/ 88900 h 95485"/>
                  <a:gd name="connsiteX4" fmla="*/ 701808 w 701808"/>
                  <a:gd name="connsiteY4" fmla="*/ 88900 h 95485"/>
                  <a:gd name="connsiteX5" fmla="*/ 0 w 701808"/>
                  <a:gd name="connsiteY5" fmla="*/ 88900 h 95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808" h="95485">
                    <a:moveTo>
                      <a:pt x="0" y="88900"/>
                    </a:moveTo>
                    <a:cubicBezTo>
                      <a:pt x="0" y="39802"/>
                      <a:pt x="39802" y="0"/>
                      <a:pt x="88900" y="0"/>
                    </a:cubicBezTo>
                    <a:lnTo>
                      <a:pt x="612908" y="0"/>
                    </a:lnTo>
                    <a:cubicBezTo>
                      <a:pt x="662006" y="0"/>
                      <a:pt x="701808" y="39802"/>
                      <a:pt x="701808" y="88900"/>
                    </a:cubicBezTo>
                    <a:lnTo>
                      <a:pt x="701808" y="88900"/>
                    </a:lnTo>
                    <a:cubicBezTo>
                      <a:pt x="584840" y="88900"/>
                      <a:pt x="102151" y="103717"/>
                      <a:pt x="0" y="8890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DDA996BE-E665-460B-BC89-889ABEEEAE8D}"/>
                  </a:ext>
                </a:extLst>
              </p:cNvPr>
              <p:cNvSpPr/>
              <p:nvPr/>
            </p:nvSpPr>
            <p:spPr>
              <a:xfrm>
                <a:off x="3271514" y="3033714"/>
                <a:ext cx="1718189" cy="142875"/>
              </a:xfrm>
              <a:custGeom>
                <a:avLst/>
                <a:gdLst>
                  <a:gd name="connsiteX0" fmla="*/ 48463 w 1718189"/>
                  <a:gd name="connsiteY0" fmla="*/ 0 h 142875"/>
                  <a:gd name="connsiteX1" fmla="*/ 1671474 w 1718189"/>
                  <a:gd name="connsiteY1" fmla="*/ 0 h 142875"/>
                  <a:gd name="connsiteX2" fmla="*/ 1676998 w 1718189"/>
                  <a:gd name="connsiteY2" fmla="*/ 10178 h 142875"/>
                  <a:gd name="connsiteX3" fmla="*/ 1718189 w 1718189"/>
                  <a:gd name="connsiteY3" fmla="*/ 142875 h 142875"/>
                  <a:gd name="connsiteX4" fmla="*/ 0 w 1718189"/>
                  <a:gd name="connsiteY4" fmla="*/ 142875 h 142875"/>
                  <a:gd name="connsiteX5" fmla="*/ 33463 w 1718189"/>
                  <a:gd name="connsiteY5" fmla="*/ 30207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189" h="142875">
                    <a:moveTo>
                      <a:pt x="48463" y="0"/>
                    </a:moveTo>
                    <a:lnTo>
                      <a:pt x="1671474" y="0"/>
                    </a:lnTo>
                    <a:lnTo>
                      <a:pt x="1676998" y="10178"/>
                    </a:lnTo>
                    <a:lnTo>
                      <a:pt x="1718189" y="142875"/>
                    </a:lnTo>
                    <a:lnTo>
                      <a:pt x="0" y="142875"/>
                    </a:lnTo>
                    <a:lnTo>
                      <a:pt x="33463" y="30207"/>
                    </a:lnTo>
                    <a:close/>
                  </a:path>
                </a:pathLst>
              </a:cu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四角形: 角を丸くする 483">
                <a:extLst>
                  <a:ext uri="{FF2B5EF4-FFF2-40B4-BE49-F238E27FC236}">
                    <a16:creationId xmlns:a16="http://schemas.microsoft.com/office/drawing/2014/main" id="{3D7C42B7-72B8-4C0A-B0C9-6380B802FFF7}"/>
                  </a:ext>
                </a:extLst>
              </p:cNvPr>
              <p:cNvSpPr/>
              <p:nvPr/>
            </p:nvSpPr>
            <p:spPr>
              <a:xfrm rot="18900000">
                <a:off x="3512664" y="2767553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5" name="四角形: 角を丸くする 484">
                <a:extLst>
                  <a:ext uri="{FF2B5EF4-FFF2-40B4-BE49-F238E27FC236}">
                    <a16:creationId xmlns:a16="http://schemas.microsoft.com/office/drawing/2014/main" id="{CDC24B6A-8FC5-4184-A4F4-1569FF72253E}"/>
                  </a:ext>
                </a:extLst>
              </p:cNvPr>
              <p:cNvSpPr/>
              <p:nvPr/>
            </p:nvSpPr>
            <p:spPr>
              <a:xfrm rot="20263087">
                <a:off x="3736502" y="2619916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31706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3">
            <a:extLst>
              <a:ext uri="{FF2B5EF4-FFF2-40B4-BE49-F238E27FC236}">
                <a16:creationId xmlns:a16="http://schemas.microsoft.com/office/drawing/2014/main" id="{EBD74E22-6708-44BC-BBA1-9D37D8115630}"/>
              </a:ext>
            </a:extLst>
          </p:cNvPr>
          <p:cNvSpPr/>
          <p:nvPr/>
        </p:nvSpPr>
        <p:spPr>
          <a:xfrm>
            <a:off x="295275" y="304801"/>
            <a:ext cx="6284075" cy="9283714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2239F42-5CE7-4B50-8A15-08E9AA11ED74}"/>
              </a:ext>
            </a:extLst>
          </p:cNvPr>
          <p:cNvSpPr txBox="1"/>
          <p:nvPr/>
        </p:nvSpPr>
        <p:spPr>
          <a:xfrm>
            <a:off x="614417" y="3021496"/>
            <a:ext cx="5622260" cy="421365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自転車</a:t>
            </a:r>
            <a:endParaRPr lang="en-US" altLang="ja-JP" sz="12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ヘルメット</a:t>
            </a:r>
            <a:endParaRPr kumimoji="1" lang="en-US" altLang="ja-JP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着用</a:t>
            </a:r>
          </a:p>
        </p:txBody>
      </p: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ABE44B4A-8A29-4167-86D4-CEC147D6832D}"/>
              </a:ext>
            </a:extLst>
          </p:cNvPr>
          <p:cNvGrpSpPr/>
          <p:nvPr/>
        </p:nvGrpSpPr>
        <p:grpSpPr>
          <a:xfrm>
            <a:off x="4555734" y="306981"/>
            <a:ext cx="2017418" cy="2470467"/>
            <a:chOff x="972364" y="911478"/>
            <a:chExt cx="2017418" cy="2470467"/>
          </a:xfrm>
        </p:grpSpPr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DCCC1D51-B982-44BE-8F26-B1EC3E937981}"/>
                </a:ext>
              </a:extLst>
            </p:cNvPr>
            <p:cNvGrpSpPr/>
            <p:nvPr/>
          </p:nvGrpSpPr>
          <p:grpSpPr>
            <a:xfrm>
              <a:off x="972364" y="1041401"/>
              <a:ext cx="2017418" cy="2340544"/>
              <a:chOff x="-120906" y="-388728"/>
              <a:chExt cx="2955511" cy="3428890"/>
            </a:xfrm>
          </p:grpSpPr>
          <p:sp>
            <p:nvSpPr>
              <p:cNvPr id="250" name="四角形: 上の 2 つの角を丸める 36">
                <a:extLst>
                  <a:ext uri="{FF2B5EF4-FFF2-40B4-BE49-F238E27FC236}">
                    <a16:creationId xmlns:a16="http://schemas.microsoft.com/office/drawing/2014/main" id="{2F87410C-D919-462D-8A18-0ABAE5BD680A}"/>
                  </a:ext>
                </a:extLst>
              </p:cNvPr>
              <p:cNvSpPr/>
              <p:nvPr/>
            </p:nvSpPr>
            <p:spPr>
              <a:xfrm rot="2700000">
                <a:off x="1310896" y="104584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1BB73476-0FBE-4A32-9081-894B821FD2D9}"/>
                  </a:ext>
                </a:extLst>
              </p:cNvPr>
              <p:cNvSpPr/>
              <p:nvPr/>
            </p:nvSpPr>
            <p:spPr>
              <a:xfrm>
                <a:off x="935672" y="8880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81ABB8F0-3FCC-4B61-BC09-096F3329DE79}"/>
                  </a:ext>
                </a:extLst>
              </p:cNvPr>
              <p:cNvGrpSpPr/>
              <p:nvPr/>
            </p:nvGrpSpPr>
            <p:grpSpPr>
              <a:xfrm rot="20700000">
                <a:off x="1099740" y="1827334"/>
                <a:ext cx="351331" cy="680466"/>
                <a:chOff x="1042107" y="1854931"/>
                <a:chExt cx="351331" cy="680466"/>
              </a:xfrm>
            </p:grpSpPr>
            <p:sp>
              <p:nvSpPr>
                <p:cNvPr id="300" name="台形 329">
                  <a:extLst>
                    <a:ext uri="{FF2B5EF4-FFF2-40B4-BE49-F238E27FC236}">
                      <a16:creationId xmlns:a16="http://schemas.microsoft.com/office/drawing/2014/main" id="{6D55524A-449C-4653-A48C-6F8CAC966912}"/>
                    </a:ext>
                  </a:extLst>
                </p:cNvPr>
                <p:cNvSpPr/>
                <p:nvPr/>
              </p:nvSpPr>
              <p:spPr>
                <a:xfrm rot="10800000">
                  <a:off x="1171451" y="1854931"/>
                  <a:ext cx="221987" cy="544249"/>
                </a:xfrm>
                <a:custGeom>
                  <a:avLst/>
                  <a:gdLst>
                    <a:gd name="connsiteX0" fmla="*/ 0 w 199873"/>
                    <a:gd name="connsiteY0" fmla="*/ 536012 h 536012"/>
                    <a:gd name="connsiteX1" fmla="*/ 37780 w 199873"/>
                    <a:gd name="connsiteY1" fmla="*/ 0 h 536012"/>
                    <a:gd name="connsiteX2" fmla="*/ 162093 w 199873"/>
                    <a:gd name="connsiteY2" fmla="*/ 0 h 536012"/>
                    <a:gd name="connsiteX3" fmla="*/ 199873 w 199873"/>
                    <a:gd name="connsiteY3" fmla="*/ 536012 h 536012"/>
                    <a:gd name="connsiteX4" fmla="*/ 0 w 199873"/>
                    <a:gd name="connsiteY4" fmla="*/ 536012 h 536012"/>
                    <a:gd name="connsiteX0" fmla="*/ 0 w 207595"/>
                    <a:gd name="connsiteY0" fmla="*/ 536012 h 552394"/>
                    <a:gd name="connsiteX1" fmla="*/ 37780 w 207595"/>
                    <a:gd name="connsiteY1" fmla="*/ 0 h 552394"/>
                    <a:gd name="connsiteX2" fmla="*/ 162093 w 207595"/>
                    <a:gd name="connsiteY2" fmla="*/ 0 h 552394"/>
                    <a:gd name="connsiteX3" fmla="*/ 199873 w 207595"/>
                    <a:gd name="connsiteY3" fmla="*/ 536012 h 552394"/>
                    <a:gd name="connsiteX4" fmla="*/ 0 w 207595"/>
                    <a:gd name="connsiteY4" fmla="*/ 536012 h 552394"/>
                    <a:gd name="connsiteX0" fmla="*/ 0 w 212786"/>
                    <a:gd name="connsiteY0" fmla="*/ 536012 h 539200"/>
                    <a:gd name="connsiteX1" fmla="*/ 37780 w 212786"/>
                    <a:gd name="connsiteY1" fmla="*/ 0 h 539200"/>
                    <a:gd name="connsiteX2" fmla="*/ 162093 w 212786"/>
                    <a:gd name="connsiteY2" fmla="*/ 0 h 539200"/>
                    <a:gd name="connsiteX3" fmla="*/ 205626 w 212786"/>
                    <a:gd name="connsiteY3" fmla="*/ 514545 h 539200"/>
                    <a:gd name="connsiteX4" fmla="*/ 0 w 212786"/>
                    <a:gd name="connsiteY4" fmla="*/ 536012 h 539200"/>
                    <a:gd name="connsiteX0" fmla="*/ 0 w 221987"/>
                    <a:gd name="connsiteY0" fmla="*/ 536012 h 544249"/>
                    <a:gd name="connsiteX1" fmla="*/ 37780 w 221987"/>
                    <a:gd name="connsiteY1" fmla="*/ 0 h 544249"/>
                    <a:gd name="connsiteX2" fmla="*/ 162093 w 221987"/>
                    <a:gd name="connsiteY2" fmla="*/ 0 h 544249"/>
                    <a:gd name="connsiteX3" fmla="*/ 205626 w 221987"/>
                    <a:gd name="connsiteY3" fmla="*/ 514545 h 544249"/>
                    <a:gd name="connsiteX4" fmla="*/ 0 w 221987"/>
                    <a:gd name="connsiteY4" fmla="*/ 536012 h 544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987" h="544249">
                      <a:moveTo>
                        <a:pt x="0" y="536012"/>
                      </a:moveTo>
                      <a:lnTo>
                        <a:pt x="37780" y="0"/>
                      </a:lnTo>
                      <a:lnTo>
                        <a:pt x="162093" y="0"/>
                      </a:lnTo>
                      <a:cubicBezTo>
                        <a:pt x="174686" y="178671"/>
                        <a:pt x="256152" y="464215"/>
                        <a:pt x="205626" y="514545"/>
                      </a:cubicBezTo>
                      <a:cubicBezTo>
                        <a:pt x="155100" y="564875"/>
                        <a:pt x="66624" y="536012"/>
                        <a:pt x="0" y="53601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04FA31B2-CC6A-4998-B202-9AA124D560C2}"/>
                    </a:ext>
                  </a:extLst>
                </p:cNvPr>
                <p:cNvSpPr/>
                <p:nvPr/>
              </p:nvSpPr>
              <p:spPr>
                <a:xfrm>
                  <a:off x="1042107" y="236310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3" name="台形 252">
                <a:extLst>
                  <a:ext uri="{FF2B5EF4-FFF2-40B4-BE49-F238E27FC236}">
                    <a16:creationId xmlns:a16="http://schemas.microsoft.com/office/drawing/2014/main" id="{3B926E0B-56B5-4660-B6A2-89285555C40F}"/>
                  </a:ext>
                </a:extLst>
              </p:cNvPr>
              <p:cNvSpPr/>
              <p:nvPr/>
            </p:nvSpPr>
            <p:spPr>
              <a:xfrm rot="15300000">
                <a:off x="1343066" y="1663603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4" name="台形 253">
                <a:extLst>
                  <a:ext uri="{FF2B5EF4-FFF2-40B4-BE49-F238E27FC236}">
                    <a16:creationId xmlns:a16="http://schemas.microsoft.com/office/drawing/2014/main" id="{01F0DCEA-BA5C-4187-B85F-AF63EE39E844}"/>
                  </a:ext>
                </a:extLst>
              </p:cNvPr>
              <p:cNvSpPr/>
              <p:nvPr/>
            </p:nvSpPr>
            <p:spPr>
              <a:xfrm>
                <a:off x="1482573" y="7632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01F925A7-4097-4793-9690-D1A05AE4B545}"/>
                  </a:ext>
                </a:extLst>
              </p:cNvPr>
              <p:cNvGrpSpPr/>
              <p:nvPr/>
            </p:nvGrpSpPr>
            <p:grpSpPr>
              <a:xfrm>
                <a:off x="934875" y="-388728"/>
                <a:ext cx="1286386" cy="1247287"/>
                <a:chOff x="380071" y="1415664"/>
                <a:chExt cx="1286386" cy="1247287"/>
              </a:xfrm>
            </p:grpSpPr>
            <p:sp>
              <p:nvSpPr>
                <p:cNvPr id="290" name="楕円 1">
                  <a:extLst>
                    <a:ext uri="{FF2B5EF4-FFF2-40B4-BE49-F238E27FC236}">
                      <a16:creationId xmlns:a16="http://schemas.microsoft.com/office/drawing/2014/main" id="{44BFE3B2-6C52-44BF-AB00-BC66F166F879}"/>
                    </a:ext>
                  </a:extLst>
                </p:cNvPr>
                <p:cNvSpPr/>
                <p:nvPr/>
              </p:nvSpPr>
              <p:spPr>
                <a:xfrm>
                  <a:off x="394234" y="2072977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1" name="四角形: 角を丸くする 290">
                  <a:extLst>
                    <a:ext uri="{FF2B5EF4-FFF2-40B4-BE49-F238E27FC236}">
                      <a16:creationId xmlns:a16="http://schemas.microsoft.com/office/drawing/2014/main" id="{5E39499B-1AF7-4448-9F03-1E0C2150C7E5}"/>
                    </a:ext>
                  </a:extLst>
                </p:cNvPr>
                <p:cNvSpPr/>
                <p:nvPr/>
              </p:nvSpPr>
              <p:spPr>
                <a:xfrm>
                  <a:off x="471881" y="1458397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2" name="楕円 291">
                  <a:extLst>
                    <a:ext uri="{FF2B5EF4-FFF2-40B4-BE49-F238E27FC236}">
                      <a16:creationId xmlns:a16="http://schemas.microsoft.com/office/drawing/2014/main" id="{F37CF823-71D6-4BCA-BE14-0862CEA3B4F8}"/>
                    </a:ext>
                  </a:extLst>
                </p:cNvPr>
                <p:cNvSpPr/>
                <p:nvPr/>
              </p:nvSpPr>
              <p:spPr>
                <a:xfrm>
                  <a:off x="532432" y="1939464"/>
                  <a:ext cx="114972" cy="203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3" name="正方形/長方形 11">
                  <a:extLst>
                    <a:ext uri="{FF2B5EF4-FFF2-40B4-BE49-F238E27FC236}">
                      <a16:creationId xmlns:a16="http://schemas.microsoft.com/office/drawing/2014/main" id="{1D7F659D-1A3B-4B64-ADC2-289F9C5CEEDC}"/>
                    </a:ext>
                  </a:extLst>
                </p:cNvPr>
                <p:cNvSpPr/>
                <p:nvPr/>
              </p:nvSpPr>
              <p:spPr>
                <a:xfrm>
                  <a:off x="963146" y="1768588"/>
                  <a:ext cx="114972" cy="359039"/>
                </a:xfrm>
                <a:custGeom>
                  <a:avLst/>
                  <a:gdLst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114972 w 114972"/>
                    <a:gd name="connsiteY2" fmla="*/ 361420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84015 w 114972"/>
                    <a:gd name="connsiteY2" fmla="*/ 359039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59039"/>
                    <a:gd name="connsiteX1" fmla="*/ 114972 w 114972"/>
                    <a:gd name="connsiteY1" fmla="*/ 0 h 359039"/>
                    <a:gd name="connsiteX2" fmla="*/ 84015 w 114972"/>
                    <a:gd name="connsiteY2" fmla="*/ 359039 h 359039"/>
                    <a:gd name="connsiteX3" fmla="*/ 0 w 114972"/>
                    <a:gd name="connsiteY3" fmla="*/ 356658 h 359039"/>
                    <a:gd name="connsiteX4" fmla="*/ 0 w 114972"/>
                    <a:gd name="connsiteY4" fmla="*/ 0 h 359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972" h="359039">
                      <a:moveTo>
                        <a:pt x="0" y="0"/>
                      </a:moveTo>
                      <a:lnTo>
                        <a:pt x="114972" y="0"/>
                      </a:lnTo>
                      <a:lnTo>
                        <a:pt x="84015" y="359039"/>
                      </a:lnTo>
                      <a:lnTo>
                        <a:pt x="0" y="35665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4" name="楕円 14">
                  <a:extLst>
                    <a:ext uri="{FF2B5EF4-FFF2-40B4-BE49-F238E27FC236}">
                      <a16:creationId xmlns:a16="http://schemas.microsoft.com/office/drawing/2014/main" id="{78EAD058-9168-4E8B-A390-8DCE70B49281}"/>
                    </a:ext>
                  </a:extLst>
                </p:cNvPr>
                <p:cNvSpPr/>
                <p:nvPr/>
              </p:nvSpPr>
              <p:spPr>
                <a:xfrm rot="20700000">
                  <a:off x="597507" y="2319644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4A23812E-6E0B-4CED-BF4C-E17AE2D42F30}"/>
                    </a:ext>
                  </a:extLst>
                </p:cNvPr>
                <p:cNvSpPr/>
                <p:nvPr/>
              </p:nvSpPr>
              <p:spPr>
                <a:xfrm rot="20700000">
                  <a:off x="628135" y="2331467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6" name="月 295">
                  <a:extLst>
                    <a:ext uri="{FF2B5EF4-FFF2-40B4-BE49-F238E27FC236}">
                      <a16:creationId xmlns:a16="http://schemas.microsoft.com/office/drawing/2014/main" id="{7D7008E1-B364-4841-978A-08ED4D0B216B}"/>
                    </a:ext>
                  </a:extLst>
                </p:cNvPr>
                <p:cNvSpPr/>
                <p:nvPr/>
              </p:nvSpPr>
              <p:spPr>
                <a:xfrm rot="5400000">
                  <a:off x="605823" y="1742291"/>
                  <a:ext cx="64291" cy="229300"/>
                </a:xfrm>
                <a:prstGeom prst="moon">
                  <a:avLst>
                    <a:gd name="adj" fmla="val 4550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95632C3E-BBCF-4CFA-B4C3-D7A97B71CD33}"/>
                    </a:ext>
                  </a:extLst>
                </p:cNvPr>
                <p:cNvSpPr/>
                <p:nvPr/>
              </p:nvSpPr>
              <p:spPr>
                <a:xfrm rot="6300000">
                  <a:off x="493832" y="1301903"/>
                  <a:ext cx="1058863" cy="1286386"/>
                </a:xfrm>
                <a:custGeom>
                  <a:avLst/>
                  <a:gdLst>
                    <a:gd name="connsiteX0" fmla="*/ 28683 w 1058863"/>
                    <a:gd name="connsiteY0" fmla="*/ 782818 h 1286386"/>
                    <a:gd name="connsiteX1" fmla="*/ 19470 w 1058863"/>
                    <a:gd name="connsiteY1" fmla="*/ 748435 h 1286386"/>
                    <a:gd name="connsiteX2" fmla="*/ 420603 w 1058863"/>
                    <a:gd name="connsiteY2" fmla="*/ 53653 h 1286386"/>
                    <a:gd name="connsiteX3" fmla="*/ 548174 w 1058863"/>
                    <a:gd name="connsiteY3" fmla="*/ 19471 h 1286386"/>
                    <a:gd name="connsiteX4" fmla="*/ 879618 w 1058863"/>
                    <a:gd name="connsiteY4" fmla="*/ 30962 h 1286386"/>
                    <a:gd name="connsiteX5" fmla="*/ 971043 w 1058863"/>
                    <a:gd name="connsiteY5" fmla="*/ 72675 h 1286386"/>
                    <a:gd name="connsiteX6" fmla="*/ 1027712 w 1058863"/>
                    <a:gd name="connsiteY6" fmla="*/ 162506 h 1286386"/>
                    <a:gd name="connsiteX7" fmla="*/ 1058863 w 1058863"/>
                    <a:gd name="connsiteY7" fmla="*/ 244702 h 1286386"/>
                    <a:gd name="connsiteX8" fmla="*/ 1021954 w 1058863"/>
                    <a:gd name="connsiteY8" fmla="*/ 295635 h 1286386"/>
                    <a:gd name="connsiteX9" fmla="*/ 966845 w 1058863"/>
                    <a:gd name="connsiteY9" fmla="*/ 355097 h 1286386"/>
                    <a:gd name="connsiteX10" fmla="*/ 838769 w 1058863"/>
                    <a:gd name="connsiteY10" fmla="*/ 457665 h 1286386"/>
                    <a:gd name="connsiteX11" fmla="*/ 748960 w 1058863"/>
                    <a:gd name="connsiteY11" fmla="*/ 481729 h 1286386"/>
                    <a:gd name="connsiteX12" fmla="*/ 331999 w 1058863"/>
                    <a:gd name="connsiteY12" fmla="*/ 965405 h 1286386"/>
                    <a:gd name="connsiteX13" fmla="*/ 330053 w 1058863"/>
                    <a:gd name="connsiteY13" fmla="*/ 1037709 h 1286386"/>
                    <a:gd name="connsiteX14" fmla="*/ 347069 w 1058863"/>
                    <a:gd name="connsiteY14" fmla="*/ 1086414 h 1286386"/>
                    <a:gd name="connsiteX15" fmla="*/ 487303 w 1058863"/>
                    <a:gd name="connsiteY15" fmla="*/ 1268406 h 1286386"/>
                    <a:gd name="connsiteX16" fmla="*/ 271451 w 1058863"/>
                    <a:gd name="connsiteY16" fmla="*/ 1137623 h 1286386"/>
                    <a:gd name="connsiteX17" fmla="*/ 264791 w 1058863"/>
                    <a:gd name="connsiteY17" fmla="*/ 1124064 h 1286386"/>
                    <a:gd name="connsiteX18" fmla="*/ 271896 w 1058863"/>
                    <a:gd name="connsiteY18" fmla="*/ 1154837 h 1286386"/>
                    <a:gd name="connsiteX19" fmla="*/ 341655 w 1058863"/>
                    <a:gd name="connsiteY19" fmla="*/ 1286386 h 1286386"/>
                    <a:gd name="connsiteX20" fmla="*/ 167006 w 1058863"/>
                    <a:gd name="connsiteY20" fmla="*/ 1104193 h 1286386"/>
                    <a:gd name="connsiteX21" fmla="*/ 155962 w 1058863"/>
                    <a:gd name="connsiteY21" fmla="*/ 1048197 h 1286386"/>
                    <a:gd name="connsiteX22" fmla="*/ 153551 w 1058863"/>
                    <a:gd name="connsiteY22" fmla="*/ 1010558 h 1286386"/>
                    <a:gd name="connsiteX23" fmla="*/ 128895 w 1058863"/>
                    <a:gd name="connsiteY23" fmla="*/ 984570 h 1286386"/>
                    <a:gd name="connsiteX24" fmla="*/ 28683 w 1058863"/>
                    <a:gd name="connsiteY24" fmla="*/ 782818 h 128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58863" h="1286386">
                      <a:moveTo>
                        <a:pt x="28683" y="782818"/>
                      </a:moveTo>
                      <a:lnTo>
                        <a:pt x="19470" y="748435"/>
                      </a:lnTo>
                      <a:cubicBezTo>
                        <a:pt x="-61619" y="445807"/>
                        <a:pt x="117974" y="134742"/>
                        <a:pt x="420603" y="53653"/>
                      </a:cubicBezTo>
                      <a:lnTo>
                        <a:pt x="548174" y="19471"/>
                      </a:lnTo>
                      <a:cubicBezTo>
                        <a:pt x="661660" y="-10938"/>
                        <a:pt x="776332" y="-4688"/>
                        <a:pt x="879618" y="30962"/>
                      </a:cubicBezTo>
                      <a:lnTo>
                        <a:pt x="971043" y="72675"/>
                      </a:lnTo>
                      <a:lnTo>
                        <a:pt x="1027712" y="162506"/>
                      </a:lnTo>
                      <a:lnTo>
                        <a:pt x="1058863" y="244702"/>
                      </a:lnTo>
                      <a:lnTo>
                        <a:pt x="1021954" y="295635"/>
                      </a:lnTo>
                      <a:cubicBezTo>
                        <a:pt x="1005403" y="315691"/>
                        <a:pt x="986991" y="335549"/>
                        <a:pt x="966845" y="355097"/>
                      </a:cubicBezTo>
                      <a:lnTo>
                        <a:pt x="838769" y="457665"/>
                      </a:lnTo>
                      <a:lnTo>
                        <a:pt x="748960" y="481729"/>
                      </a:lnTo>
                      <a:cubicBezTo>
                        <a:pt x="517261" y="543813"/>
                        <a:pt x="357682" y="740704"/>
                        <a:pt x="331999" y="965405"/>
                      </a:cubicBezTo>
                      <a:lnTo>
                        <a:pt x="330053" y="1037709"/>
                      </a:lnTo>
                      <a:lnTo>
                        <a:pt x="347069" y="1086414"/>
                      </a:lnTo>
                      <a:cubicBezTo>
                        <a:pt x="381023" y="1164175"/>
                        <a:pt x="430413" y="1228970"/>
                        <a:pt x="487303" y="1268406"/>
                      </a:cubicBezTo>
                      <a:cubicBezTo>
                        <a:pt x="411467" y="1288726"/>
                        <a:pt x="326956" y="1233595"/>
                        <a:pt x="271451" y="1137623"/>
                      </a:cubicBezTo>
                      <a:lnTo>
                        <a:pt x="264791" y="1124064"/>
                      </a:lnTo>
                      <a:lnTo>
                        <a:pt x="271896" y="1154837"/>
                      </a:lnTo>
                      <a:cubicBezTo>
                        <a:pt x="288132" y="1205940"/>
                        <a:pt x="311825" y="1251175"/>
                        <a:pt x="341655" y="1286386"/>
                      </a:cubicBezTo>
                      <a:cubicBezTo>
                        <a:pt x="263143" y="1286386"/>
                        <a:pt x="195781" y="1211260"/>
                        <a:pt x="167006" y="1104193"/>
                      </a:cubicBezTo>
                      <a:cubicBezTo>
                        <a:pt x="162211" y="1086348"/>
                        <a:pt x="158487" y="1067616"/>
                        <a:pt x="155962" y="1048197"/>
                      </a:cubicBezTo>
                      <a:lnTo>
                        <a:pt x="153551" y="1010558"/>
                      </a:lnTo>
                      <a:lnTo>
                        <a:pt x="128895" y="984570"/>
                      </a:lnTo>
                      <a:cubicBezTo>
                        <a:pt x="83601" y="926443"/>
                        <a:pt x="48955" y="858475"/>
                        <a:pt x="28683" y="7828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514085BD-A183-44FC-A6CA-034320150E0A}"/>
                    </a:ext>
                  </a:extLst>
                </p:cNvPr>
                <p:cNvSpPr/>
                <p:nvPr/>
              </p:nvSpPr>
              <p:spPr>
                <a:xfrm>
                  <a:off x="1033257" y="1958637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6B5C5B10-9F4F-4D22-96B9-60E8FDB0E5E9}"/>
                    </a:ext>
                  </a:extLst>
                </p:cNvPr>
                <p:cNvSpPr/>
                <p:nvPr/>
              </p:nvSpPr>
              <p:spPr>
                <a:xfrm>
                  <a:off x="1033257" y="199243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FAD896A7-6382-47A3-AC11-3B58D213A4F6}"/>
                  </a:ext>
                </a:extLst>
              </p:cNvPr>
              <p:cNvGrpSpPr/>
              <p:nvPr/>
            </p:nvGrpSpPr>
            <p:grpSpPr>
              <a:xfrm>
                <a:off x="-120906" y="12217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272" name="グループ化 271">
                  <a:extLst>
                    <a:ext uri="{FF2B5EF4-FFF2-40B4-BE49-F238E27FC236}">
                      <a16:creationId xmlns:a16="http://schemas.microsoft.com/office/drawing/2014/main" id="{AC19FA7A-DCF2-4A1B-80C6-8C99A0A979CA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276" name="星: 32 pt 275">
                    <a:extLst>
                      <a:ext uri="{FF2B5EF4-FFF2-40B4-BE49-F238E27FC236}">
                        <a16:creationId xmlns:a16="http://schemas.microsoft.com/office/drawing/2014/main" id="{C2046A0F-6259-4104-B133-790DAB8D24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77" name="星: 32 pt 276">
                    <a:extLst>
                      <a:ext uri="{FF2B5EF4-FFF2-40B4-BE49-F238E27FC236}">
                        <a16:creationId xmlns:a16="http://schemas.microsoft.com/office/drawing/2014/main" id="{D73E2B99-F6D9-4D4B-A055-45BA163D0D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78" name="円: 塗りつぶしなし 277">
                    <a:extLst>
                      <a:ext uri="{FF2B5EF4-FFF2-40B4-BE49-F238E27FC236}">
                        <a16:creationId xmlns:a16="http://schemas.microsoft.com/office/drawing/2014/main" id="{BFDB1031-1558-4AED-8D06-C342D9C236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79" name="円: 塗りつぶしなし 278">
                    <a:extLst>
                      <a:ext uri="{FF2B5EF4-FFF2-40B4-BE49-F238E27FC236}">
                        <a16:creationId xmlns:a16="http://schemas.microsoft.com/office/drawing/2014/main" id="{FDE73C5A-6D41-4ED4-8D76-973429339C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80" name="アーチ 279">
                    <a:extLst>
                      <a:ext uri="{FF2B5EF4-FFF2-40B4-BE49-F238E27FC236}">
                        <a16:creationId xmlns:a16="http://schemas.microsoft.com/office/drawing/2014/main" id="{548B7448-00E0-4E7A-9EC1-E732C2EF2E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9835E1E7-166F-4F8B-AF42-C10039E5D94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82" name="円: 塗りつぶしなし 281">
                    <a:extLst>
                      <a:ext uri="{FF2B5EF4-FFF2-40B4-BE49-F238E27FC236}">
                        <a16:creationId xmlns:a16="http://schemas.microsoft.com/office/drawing/2014/main" id="{99F10B92-FC6B-436B-A0CF-3157ABCB09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83" name="円: 塗りつぶしなし 282">
                    <a:extLst>
                      <a:ext uri="{FF2B5EF4-FFF2-40B4-BE49-F238E27FC236}">
                        <a16:creationId xmlns:a16="http://schemas.microsoft.com/office/drawing/2014/main" id="{91EA6D5C-232F-4C9A-9754-D735A03055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84" name="四角形: 角を丸くする 283">
                    <a:extLst>
                      <a:ext uri="{FF2B5EF4-FFF2-40B4-BE49-F238E27FC236}">
                        <a16:creationId xmlns:a16="http://schemas.microsoft.com/office/drawing/2014/main" id="{EE5AD51C-85D2-4302-8E36-EF320B8A1C3A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85" name="四角形: 上の 2 つの角を丸める 284">
                    <a:extLst>
                      <a:ext uri="{FF2B5EF4-FFF2-40B4-BE49-F238E27FC236}">
                        <a16:creationId xmlns:a16="http://schemas.microsoft.com/office/drawing/2014/main" id="{E9B7AEB6-BC95-4B1F-A2A7-B5C0AC99BD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86" name="台形 285">
                    <a:extLst>
                      <a:ext uri="{FF2B5EF4-FFF2-40B4-BE49-F238E27FC236}">
                        <a16:creationId xmlns:a16="http://schemas.microsoft.com/office/drawing/2014/main" id="{A12F1477-556C-464E-A9FC-5BBD329B776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87" name="アーチ 286">
                    <a:extLst>
                      <a:ext uri="{FF2B5EF4-FFF2-40B4-BE49-F238E27FC236}">
                        <a16:creationId xmlns:a16="http://schemas.microsoft.com/office/drawing/2014/main" id="{95DE81D4-B47F-48B8-929D-3D1F33E75E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88" name="四角形: 角を丸くする 287">
                    <a:extLst>
                      <a:ext uri="{FF2B5EF4-FFF2-40B4-BE49-F238E27FC236}">
                        <a16:creationId xmlns:a16="http://schemas.microsoft.com/office/drawing/2014/main" id="{B80FC31F-461E-43DB-A15F-62016A5B05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89" name="楕円 288">
                    <a:extLst>
                      <a:ext uri="{FF2B5EF4-FFF2-40B4-BE49-F238E27FC236}">
                        <a16:creationId xmlns:a16="http://schemas.microsoft.com/office/drawing/2014/main" id="{CCD889B7-7BFC-4093-81C3-A5A08C038B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273" name="グループ化 272">
                  <a:extLst>
                    <a:ext uri="{FF2B5EF4-FFF2-40B4-BE49-F238E27FC236}">
                      <a16:creationId xmlns:a16="http://schemas.microsoft.com/office/drawing/2014/main" id="{177343D7-1DB6-4E45-9BDE-D6976C785043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F4F0614C-3E4E-4FD3-BCEC-AE5A676D8079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75" name="楕円 274">
                    <a:extLst>
                      <a:ext uri="{FF2B5EF4-FFF2-40B4-BE49-F238E27FC236}">
                        <a16:creationId xmlns:a16="http://schemas.microsoft.com/office/drawing/2014/main" id="{A5B8D90F-28CD-483C-8363-EF74883FBC5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CA1D6EF6-25F9-4A63-9A45-0314DD063E24}"/>
                  </a:ext>
                </a:extLst>
              </p:cNvPr>
              <p:cNvGrpSpPr/>
              <p:nvPr/>
            </p:nvGrpSpPr>
            <p:grpSpPr>
              <a:xfrm rot="900000">
                <a:off x="1168542" y="2397339"/>
                <a:ext cx="262583" cy="432734"/>
                <a:chOff x="1213593" y="2419137"/>
                <a:chExt cx="262583" cy="432734"/>
              </a:xfrm>
            </p:grpSpPr>
            <p:sp>
              <p:nvSpPr>
                <p:cNvPr id="270" name="四角形: 上の 2 つの角を丸める 269">
                  <a:extLst>
                    <a:ext uri="{FF2B5EF4-FFF2-40B4-BE49-F238E27FC236}">
                      <a16:creationId xmlns:a16="http://schemas.microsoft.com/office/drawing/2014/main" id="{85D00E9E-1376-405E-A1CD-05F6B4A4B2FD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1" name="四角形: 上の 2 つの角を丸める 270">
                  <a:extLst>
                    <a:ext uri="{FF2B5EF4-FFF2-40B4-BE49-F238E27FC236}">
                      <a16:creationId xmlns:a16="http://schemas.microsoft.com/office/drawing/2014/main" id="{E6B8F62E-F6E5-4AF9-9041-97F886AFCFBD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2A097852-8E8F-4BED-9038-9684C941ADC0}"/>
                  </a:ext>
                </a:extLst>
              </p:cNvPr>
              <p:cNvGrpSpPr/>
              <p:nvPr/>
            </p:nvGrpSpPr>
            <p:grpSpPr>
              <a:xfrm rot="900000">
                <a:off x="1235065" y="1701703"/>
                <a:ext cx="456518" cy="1056824"/>
                <a:chOff x="1367356" y="1701703"/>
                <a:chExt cx="456518" cy="1056824"/>
              </a:xfrm>
            </p:grpSpPr>
            <p:sp>
              <p:nvSpPr>
                <p:cNvPr id="267" name="台形 266">
                  <a:extLst>
                    <a:ext uri="{FF2B5EF4-FFF2-40B4-BE49-F238E27FC236}">
                      <a16:creationId xmlns:a16="http://schemas.microsoft.com/office/drawing/2014/main" id="{1990706F-4B07-4556-AC5D-8D8DC7E6FBD1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4B4B1D4A-C2B8-43F3-A983-43FA49C1E231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9" name="台形 268">
                  <a:extLst>
                    <a:ext uri="{FF2B5EF4-FFF2-40B4-BE49-F238E27FC236}">
                      <a16:creationId xmlns:a16="http://schemas.microsoft.com/office/drawing/2014/main" id="{FF34D272-72A2-48CF-9B5D-D79C5691885C}"/>
                    </a:ext>
                  </a:extLst>
                </p:cNvPr>
                <p:cNvSpPr/>
                <p:nvPr/>
              </p:nvSpPr>
              <p:spPr>
                <a:xfrm rot="10800000">
                  <a:off x="1414504" y="1701703"/>
                  <a:ext cx="409370" cy="450058"/>
                </a:xfrm>
                <a:prstGeom prst="trapezoid">
                  <a:avLst>
                    <a:gd name="adj" fmla="val 13473"/>
                  </a:avLst>
                </a:pr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9" name="四角形: 上の 2 つの角を丸める 258">
                <a:extLst>
                  <a:ext uri="{FF2B5EF4-FFF2-40B4-BE49-F238E27FC236}">
                    <a16:creationId xmlns:a16="http://schemas.microsoft.com/office/drawing/2014/main" id="{262D2FDD-F099-4602-AE26-508E254CE3F3}"/>
                  </a:ext>
                </a:extLst>
              </p:cNvPr>
              <p:cNvSpPr/>
              <p:nvPr/>
            </p:nvSpPr>
            <p:spPr>
              <a:xfrm>
                <a:off x="1335900" y="9435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0EF16C5B-2B73-48B8-8F5F-976D84CDC8E3}"/>
                  </a:ext>
                </a:extLst>
              </p:cNvPr>
              <p:cNvGrpSpPr/>
              <p:nvPr/>
            </p:nvGrpSpPr>
            <p:grpSpPr>
              <a:xfrm>
                <a:off x="601752" y="881548"/>
                <a:ext cx="652877" cy="334322"/>
                <a:chOff x="671569" y="862641"/>
                <a:chExt cx="683016" cy="349755"/>
              </a:xfrm>
            </p:grpSpPr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CDE6D6C4-9EA3-4845-843B-7AEB8EEF515F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5" name="四角形: 角を丸くする 264">
                  <a:extLst>
                    <a:ext uri="{FF2B5EF4-FFF2-40B4-BE49-F238E27FC236}">
                      <a16:creationId xmlns:a16="http://schemas.microsoft.com/office/drawing/2014/main" id="{558C27DF-EBAB-48A0-95C0-637564B85722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6" name="四角形: 角を丸くする 265">
                  <a:extLst>
                    <a:ext uri="{FF2B5EF4-FFF2-40B4-BE49-F238E27FC236}">
                      <a16:creationId xmlns:a16="http://schemas.microsoft.com/office/drawing/2014/main" id="{EB4913FC-72A2-426D-A584-ADC1FFA48864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092BCA12-9525-45D3-8EAC-6CFBD8A2ECD4}"/>
                  </a:ext>
                </a:extLst>
              </p:cNvPr>
              <p:cNvSpPr/>
              <p:nvPr/>
            </p:nvSpPr>
            <p:spPr>
              <a:xfrm rot="8100000">
                <a:off x="1139549" y="9889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2" name="四角形: 上の 2 つの角を丸める 36">
                <a:extLst>
                  <a:ext uri="{FF2B5EF4-FFF2-40B4-BE49-F238E27FC236}">
                    <a16:creationId xmlns:a16="http://schemas.microsoft.com/office/drawing/2014/main" id="{2A6E7C75-6431-4310-8858-9D68786081F8}"/>
                  </a:ext>
                </a:extLst>
              </p:cNvPr>
              <p:cNvSpPr/>
              <p:nvPr/>
            </p:nvSpPr>
            <p:spPr>
              <a:xfrm rot="2700000">
                <a:off x="1436794" y="1070901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3" name="四角形: 上の 2 つの角を丸める 262">
                <a:extLst>
                  <a:ext uri="{FF2B5EF4-FFF2-40B4-BE49-F238E27FC236}">
                    <a16:creationId xmlns:a16="http://schemas.microsoft.com/office/drawing/2014/main" id="{1B638DB9-839E-40A3-A4DC-E532769B3A0C}"/>
                  </a:ext>
                </a:extLst>
              </p:cNvPr>
              <p:cNvSpPr/>
              <p:nvPr/>
            </p:nvSpPr>
            <p:spPr>
              <a:xfrm>
                <a:off x="927471" y="8543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8B0D1716-8213-46D7-9E05-161B7B543858}"/>
                </a:ext>
              </a:extLst>
            </p:cNvPr>
            <p:cNvGrpSpPr/>
            <p:nvPr/>
          </p:nvGrpSpPr>
          <p:grpSpPr>
            <a:xfrm>
              <a:off x="1565766" y="911478"/>
              <a:ext cx="1035231" cy="1013716"/>
              <a:chOff x="3009767" y="2501899"/>
              <a:chExt cx="2006735" cy="1965031"/>
            </a:xfrm>
            <a:solidFill>
              <a:sysClr val="window" lastClr="FFFFFF">
                <a:lumMod val="95000"/>
              </a:sysClr>
            </a:solidFill>
          </p:grpSpPr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29F9D607-9572-4266-8334-5B0F50C99EE3}"/>
                  </a:ext>
                </a:extLst>
              </p:cNvPr>
              <p:cNvGrpSpPr/>
              <p:nvPr/>
            </p:nvGrpSpPr>
            <p:grpSpPr>
              <a:xfrm>
                <a:off x="3932594" y="3210437"/>
                <a:ext cx="513009" cy="1256493"/>
                <a:chOff x="3932594" y="3210437"/>
                <a:chExt cx="513009" cy="1256493"/>
              </a:xfrm>
              <a:grpFill/>
            </p:grpSpPr>
            <p:sp>
              <p:nvSpPr>
                <p:cNvPr id="247" name="四角形: 角を丸くする 246">
                  <a:extLst>
                    <a:ext uri="{FF2B5EF4-FFF2-40B4-BE49-F238E27FC236}">
                      <a16:creationId xmlns:a16="http://schemas.microsoft.com/office/drawing/2014/main" id="{D9E6BDD6-97EB-49B7-A53D-C63237CD6032}"/>
                    </a:ext>
                  </a:extLst>
                </p:cNvPr>
                <p:cNvSpPr/>
                <p:nvPr/>
              </p:nvSpPr>
              <p:spPr>
                <a:xfrm rot="19800000">
                  <a:off x="3932594" y="3210437"/>
                  <a:ext cx="118826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8" name="四角形: 角を丸くする 247">
                  <a:extLst>
                    <a:ext uri="{FF2B5EF4-FFF2-40B4-BE49-F238E27FC236}">
                      <a16:creationId xmlns:a16="http://schemas.microsoft.com/office/drawing/2014/main" id="{3C0F57A6-DCFB-4052-8E9E-8BBBFB8C46CE}"/>
                    </a:ext>
                  </a:extLst>
                </p:cNvPr>
                <p:cNvSpPr/>
                <p:nvPr/>
              </p:nvSpPr>
              <p:spPr>
                <a:xfrm rot="1800000">
                  <a:off x="4338465" y="3210437"/>
                  <a:ext cx="107138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9" name="四角形: 角を丸くする 248">
                  <a:extLst>
                    <a:ext uri="{FF2B5EF4-FFF2-40B4-BE49-F238E27FC236}">
                      <a16:creationId xmlns:a16="http://schemas.microsoft.com/office/drawing/2014/main" id="{B558C423-CE72-42C5-9F6D-A987795AEF6F}"/>
                    </a:ext>
                  </a:extLst>
                </p:cNvPr>
                <p:cNvSpPr/>
                <p:nvPr/>
              </p:nvSpPr>
              <p:spPr>
                <a:xfrm rot="1800000">
                  <a:off x="3970173" y="4003336"/>
                  <a:ext cx="160247" cy="463594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41" name="四角形: 角を丸くする 240">
                <a:extLst>
                  <a:ext uri="{FF2B5EF4-FFF2-40B4-BE49-F238E27FC236}">
                    <a16:creationId xmlns:a16="http://schemas.microsoft.com/office/drawing/2014/main" id="{B387A692-60F0-4687-9426-C97E644BAFF7}"/>
                  </a:ext>
                </a:extLst>
              </p:cNvPr>
              <p:cNvSpPr/>
              <p:nvPr/>
            </p:nvSpPr>
            <p:spPr>
              <a:xfrm>
                <a:off x="4083051" y="3897493"/>
                <a:ext cx="211724" cy="194897"/>
              </a:xfrm>
              <a:prstGeom prst="roundRect">
                <a:avLst>
                  <a:gd name="adj" fmla="val 25664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3402AC98-3C93-4BEB-964E-1129B5210DA8}"/>
                  </a:ext>
                </a:extLst>
              </p:cNvPr>
              <p:cNvSpPr/>
              <p:nvPr/>
            </p:nvSpPr>
            <p:spPr>
              <a:xfrm>
                <a:off x="3244717" y="2501899"/>
                <a:ext cx="1771785" cy="1241426"/>
              </a:xfrm>
              <a:custGeom>
                <a:avLst/>
                <a:gdLst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93904 w 1771785"/>
                  <a:gd name="connsiteY7" fmla="*/ 1098551 h 1241426"/>
                  <a:gd name="connsiteX8" fmla="*/ 1084312 w 1771785"/>
                  <a:gd name="connsiteY8" fmla="*/ 1067651 h 1241426"/>
                  <a:gd name="connsiteX9" fmla="*/ 766890 w 1771785"/>
                  <a:gd name="connsiteY9" fmla="*/ 857250 h 1241426"/>
                  <a:gd name="connsiteX10" fmla="*/ 0 w 1771785"/>
                  <a:gd name="connsiteY10" fmla="*/ 857250 h 1241426"/>
                  <a:gd name="connsiteX11" fmla="*/ 14988 w 1771785"/>
                  <a:gd name="connsiteY11" fmla="*/ 708568 h 1241426"/>
                  <a:gd name="connsiteX12" fmla="*/ 884372 w 1771785"/>
                  <a:gd name="connsiteY12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84312 w 1771785"/>
                  <a:gd name="connsiteY7" fmla="*/ 1067651 h 1241426"/>
                  <a:gd name="connsiteX8" fmla="*/ 766890 w 1771785"/>
                  <a:gd name="connsiteY8" fmla="*/ 857250 h 1241426"/>
                  <a:gd name="connsiteX9" fmla="*/ 0 w 1771785"/>
                  <a:gd name="connsiteY9" fmla="*/ 857250 h 1241426"/>
                  <a:gd name="connsiteX10" fmla="*/ 14988 w 1771785"/>
                  <a:gd name="connsiteY10" fmla="*/ 708568 h 1241426"/>
                  <a:gd name="connsiteX11" fmla="*/ 884372 w 1771785"/>
                  <a:gd name="connsiteY11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84312 w 1771785"/>
                  <a:gd name="connsiteY6" fmla="*/ 1067651 h 1241426"/>
                  <a:gd name="connsiteX7" fmla="*/ 766890 w 1771785"/>
                  <a:gd name="connsiteY7" fmla="*/ 857250 h 1241426"/>
                  <a:gd name="connsiteX8" fmla="*/ 0 w 1771785"/>
                  <a:gd name="connsiteY8" fmla="*/ 857250 h 1241426"/>
                  <a:gd name="connsiteX9" fmla="*/ 14988 w 1771785"/>
                  <a:gd name="connsiteY9" fmla="*/ 708568 h 1241426"/>
                  <a:gd name="connsiteX10" fmla="*/ 884372 w 1771785"/>
                  <a:gd name="connsiteY10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373330 w 1771785"/>
                  <a:gd name="connsiteY3" fmla="*/ 1241426 h 1241426"/>
                  <a:gd name="connsiteX4" fmla="*/ 1129736 w 1771785"/>
                  <a:gd name="connsiteY4" fmla="*/ 1140526 h 1241426"/>
                  <a:gd name="connsiteX5" fmla="*/ 1084312 w 1771785"/>
                  <a:gd name="connsiteY5" fmla="*/ 1067651 h 1241426"/>
                  <a:gd name="connsiteX6" fmla="*/ 766890 w 1771785"/>
                  <a:gd name="connsiteY6" fmla="*/ 857250 h 1241426"/>
                  <a:gd name="connsiteX7" fmla="*/ 0 w 1771785"/>
                  <a:gd name="connsiteY7" fmla="*/ 857250 h 1241426"/>
                  <a:gd name="connsiteX8" fmla="*/ 14988 w 1771785"/>
                  <a:gd name="connsiteY8" fmla="*/ 708568 h 1241426"/>
                  <a:gd name="connsiteX9" fmla="*/ 884372 w 1771785"/>
                  <a:gd name="connsiteY9" fmla="*/ 0 h 1241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71785" h="1241426">
                    <a:moveTo>
                      <a:pt x="884372" y="0"/>
                    </a:moveTo>
                    <a:cubicBezTo>
                      <a:pt x="1374477" y="0"/>
                      <a:pt x="1771785" y="397308"/>
                      <a:pt x="1771785" y="887413"/>
                    </a:cubicBezTo>
                    <a:cubicBezTo>
                      <a:pt x="1771785" y="1009939"/>
                      <a:pt x="1746954" y="1126666"/>
                      <a:pt x="1702048" y="1232834"/>
                    </a:cubicBezTo>
                    <a:lnTo>
                      <a:pt x="1373330" y="1241426"/>
                    </a:lnTo>
                    <a:cubicBezTo>
                      <a:pt x="1278201" y="1241426"/>
                      <a:pt x="1192077" y="1202867"/>
                      <a:pt x="1129736" y="1140526"/>
                    </a:cubicBezTo>
                    <a:lnTo>
                      <a:pt x="1084312" y="1067651"/>
                    </a:lnTo>
                    <a:cubicBezTo>
                      <a:pt x="1032015" y="944007"/>
                      <a:pt x="909584" y="857250"/>
                      <a:pt x="766890" y="857250"/>
                    </a:cubicBezTo>
                    <a:lnTo>
                      <a:pt x="0" y="857250"/>
                    </a:lnTo>
                    <a:lnTo>
                      <a:pt x="14988" y="708568"/>
                    </a:lnTo>
                    <a:cubicBezTo>
                      <a:pt x="97736" y="304189"/>
                      <a:pt x="455530" y="0"/>
                      <a:pt x="884372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3" name="四角形: 角を丸くする 3">
                <a:extLst>
                  <a:ext uri="{FF2B5EF4-FFF2-40B4-BE49-F238E27FC236}">
                    <a16:creationId xmlns:a16="http://schemas.microsoft.com/office/drawing/2014/main" id="{A82FEA71-E6C8-4773-8C33-F04D272ABBC7}"/>
                  </a:ext>
                </a:extLst>
              </p:cNvPr>
              <p:cNvSpPr/>
              <p:nvPr/>
            </p:nvSpPr>
            <p:spPr>
              <a:xfrm>
                <a:off x="3009767" y="3270249"/>
                <a:ext cx="701808" cy="95485"/>
              </a:xfrm>
              <a:custGeom>
                <a:avLst/>
                <a:gdLst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88900 w 701808"/>
                  <a:gd name="connsiteY6" fmla="*/ 177800 h 177800"/>
                  <a:gd name="connsiteX7" fmla="*/ 0 w 701808"/>
                  <a:gd name="connsiteY7" fmla="*/ 88900 h 177800"/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0 w 701808"/>
                  <a:gd name="connsiteY6" fmla="*/ 88900 h 177800"/>
                  <a:gd name="connsiteX0" fmla="*/ 0 w 701808"/>
                  <a:gd name="connsiteY0" fmla="*/ 88900 h 95485"/>
                  <a:gd name="connsiteX1" fmla="*/ 88900 w 701808"/>
                  <a:gd name="connsiteY1" fmla="*/ 0 h 95485"/>
                  <a:gd name="connsiteX2" fmla="*/ 612908 w 701808"/>
                  <a:gd name="connsiteY2" fmla="*/ 0 h 95485"/>
                  <a:gd name="connsiteX3" fmla="*/ 701808 w 701808"/>
                  <a:gd name="connsiteY3" fmla="*/ 88900 h 95485"/>
                  <a:gd name="connsiteX4" fmla="*/ 701808 w 701808"/>
                  <a:gd name="connsiteY4" fmla="*/ 88900 h 95485"/>
                  <a:gd name="connsiteX5" fmla="*/ 0 w 701808"/>
                  <a:gd name="connsiteY5" fmla="*/ 88900 h 95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808" h="95485">
                    <a:moveTo>
                      <a:pt x="0" y="88900"/>
                    </a:moveTo>
                    <a:cubicBezTo>
                      <a:pt x="0" y="39802"/>
                      <a:pt x="39802" y="0"/>
                      <a:pt x="88900" y="0"/>
                    </a:cubicBezTo>
                    <a:lnTo>
                      <a:pt x="612908" y="0"/>
                    </a:lnTo>
                    <a:cubicBezTo>
                      <a:pt x="662006" y="0"/>
                      <a:pt x="701808" y="39802"/>
                      <a:pt x="701808" y="88900"/>
                    </a:cubicBezTo>
                    <a:lnTo>
                      <a:pt x="701808" y="88900"/>
                    </a:lnTo>
                    <a:cubicBezTo>
                      <a:pt x="584840" y="88900"/>
                      <a:pt x="102151" y="103717"/>
                      <a:pt x="0" y="8890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157A4091-27DB-44AB-AB9C-CF42C8FEF699}"/>
                  </a:ext>
                </a:extLst>
              </p:cNvPr>
              <p:cNvSpPr/>
              <p:nvPr/>
            </p:nvSpPr>
            <p:spPr>
              <a:xfrm>
                <a:off x="3271514" y="3033714"/>
                <a:ext cx="1718189" cy="142875"/>
              </a:xfrm>
              <a:custGeom>
                <a:avLst/>
                <a:gdLst>
                  <a:gd name="connsiteX0" fmla="*/ 48463 w 1718189"/>
                  <a:gd name="connsiteY0" fmla="*/ 0 h 142875"/>
                  <a:gd name="connsiteX1" fmla="*/ 1671474 w 1718189"/>
                  <a:gd name="connsiteY1" fmla="*/ 0 h 142875"/>
                  <a:gd name="connsiteX2" fmla="*/ 1676998 w 1718189"/>
                  <a:gd name="connsiteY2" fmla="*/ 10178 h 142875"/>
                  <a:gd name="connsiteX3" fmla="*/ 1718189 w 1718189"/>
                  <a:gd name="connsiteY3" fmla="*/ 142875 h 142875"/>
                  <a:gd name="connsiteX4" fmla="*/ 0 w 1718189"/>
                  <a:gd name="connsiteY4" fmla="*/ 142875 h 142875"/>
                  <a:gd name="connsiteX5" fmla="*/ 33463 w 1718189"/>
                  <a:gd name="connsiteY5" fmla="*/ 30207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189" h="142875">
                    <a:moveTo>
                      <a:pt x="48463" y="0"/>
                    </a:moveTo>
                    <a:lnTo>
                      <a:pt x="1671474" y="0"/>
                    </a:lnTo>
                    <a:lnTo>
                      <a:pt x="1676998" y="10178"/>
                    </a:lnTo>
                    <a:lnTo>
                      <a:pt x="1718189" y="142875"/>
                    </a:lnTo>
                    <a:lnTo>
                      <a:pt x="0" y="142875"/>
                    </a:lnTo>
                    <a:lnTo>
                      <a:pt x="33463" y="30207"/>
                    </a:lnTo>
                    <a:close/>
                  </a:path>
                </a:pathLst>
              </a:cu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5" name="四角形: 角を丸くする 244">
                <a:extLst>
                  <a:ext uri="{FF2B5EF4-FFF2-40B4-BE49-F238E27FC236}">
                    <a16:creationId xmlns:a16="http://schemas.microsoft.com/office/drawing/2014/main" id="{7B108755-4DBB-4F35-9280-33FD18FD29AD}"/>
                  </a:ext>
                </a:extLst>
              </p:cNvPr>
              <p:cNvSpPr/>
              <p:nvPr/>
            </p:nvSpPr>
            <p:spPr>
              <a:xfrm rot="18900000">
                <a:off x="3512664" y="2767553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6" name="四角形: 角を丸くする 245">
                <a:extLst>
                  <a:ext uri="{FF2B5EF4-FFF2-40B4-BE49-F238E27FC236}">
                    <a16:creationId xmlns:a16="http://schemas.microsoft.com/office/drawing/2014/main" id="{4302394A-B43A-44CA-9167-989774E4130C}"/>
                  </a:ext>
                </a:extLst>
              </p:cNvPr>
              <p:cNvSpPr/>
              <p:nvPr/>
            </p:nvSpPr>
            <p:spPr>
              <a:xfrm rot="20263087">
                <a:off x="3736502" y="2619916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4674C1AF-5FD9-46E7-95A0-0A6798FD3CCA}"/>
              </a:ext>
            </a:extLst>
          </p:cNvPr>
          <p:cNvGrpSpPr/>
          <p:nvPr/>
        </p:nvGrpSpPr>
        <p:grpSpPr>
          <a:xfrm flipH="1">
            <a:off x="4549756" y="7242926"/>
            <a:ext cx="2017418" cy="2470758"/>
            <a:chOff x="3929613" y="911478"/>
            <a:chExt cx="2017418" cy="2470758"/>
          </a:xfrm>
        </p:grpSpPr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F4B0F868-6FE5-4130-8E4B-6E087B3D37E6}"/>
                </a:ext>
              </a:extLst>
            </p:cNvPr>
            <p:cNvGrpSpPr/>
            <p:nvPr/>
          </p:nvGrpSpPr>
          <p:grpSpPr>
            <a:xfrm>
              <a:off x="3929613" y="1070804"/>
              <a:ext cx="2017418" cy="2311432"/>
              <a:chOff x="3165219" y="-346078"/>
              <a:chExt cx="2955511" cy="3386240"/>
            </a:xfrm>
          </p:grpSpPr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C2FA354B-18C1-434E-8047-0C494C12A979}"/>
                  </a:ext>
                </a:extLst>
              </p:cNvPr>
              <p:cNvSpPr/>
              <p:nvPr/>
            </p:nvSpPr>
            <p:spPr>
              <a:xfrm>
                <a:off x="4221797" y="8880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6" name="台形 315">
                <a:extLst>
                  <a:ext uri="{FF2B5EF4-FFF2-40B4-BE49-F238E27FC236}">
                    <a16:creationId xmlns:a16="http://schemas.microsoft.com/office/drawing/2014/main" id="{A0559BC2-1B8B-4E3D-A1EE-E592C38150E5}"/>
                  </a:ext>
                </a:extLst>
              </p:cNvPr>
              <p:cNvSpPr/>
              <p:nvPr/>
            </p:nvSpPr>
            <p:spPr>
              <a:xfrm rot="18900000">
                <a:off x="4467750" y="98460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rgbClr val="FFC000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7" name="台形 316">
                <a:extLst>
                  <a:ext uri="{FF2B5EF4-FFF2-40B4-BE49-F238E27FC236}">
                    <a16:creationId xmlns:a16="http://schemas.microsoft.com/office/drawing/2014/main" id="{7D0E8BA7-3CDC-4138-80E6-E2457E1D8914}"/>
                  </a:ext>
                </a:extLst>
              </p:cNvPr>
              <p:cNvSpPr/>
              <p:nvPr/>
            </p:nvSpPr>
            <p:spPr>
              <a:xfrm rot="9900000">
                <a:off x="4440151" y="1773688"/>
                <a:ext cx="409370" cy="600568"/>
              </a:xfrm>
              <a:prstGeom prst="trapezoid">
                <a:avLst>
                  <a:gd name="adj" fmla="val 11146"/>
                </a:avLst>
              </a:pr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8" name="台形 317">
                <a:extLst>
                  <a:ext uri="{FF2B5EF4-FFF2-40B4-BE49-F238E27FC236}">
                    <a16:creationId xmlns:a16="http://schemas.microsoft.com/office/drawing/2014/main" id="{8C3ADA01-4191-453B-9C04-3DD30C73B96C}"/>
                  </a:ext>
                </a:extLst>
              </p:cNvPr>
              <p:cNvSpPr/>
              <p:nvPr/>
            </p:nvSpPr>
            <p:spPr>
              <a:xfrm>
                <a:off x="4768698" y="7632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434E1E37-16F2-4A82-9835-944570328DC5}"/>
                  </a:ext>
                </a:extLst>
              </p:cNvPr>
              <p:cNvGrpSpPr/>
              <p:nvPr/>
            </p:nvGrpSpPr>
            <p:grpSpPr>
              <a:xfrm>
                <a:off x="3165219" y="1221710"/>
                <a:ext cx="2955511" cy="1818452"/>
                <a:chOff x="3165219" y="1221710"/>
                <a:chExt cx="2955511" cy="1818452"/>
              </a:xfrm>
            </p:grpSpPr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4C512288-F252-4AB2-A834-ACC24DEB6C60}"/>
                    </a:ext>
                  </a:extLst>
                </p:cNvPr>
                <p:cNvGrpSpPr/>
                <p:nvPr/>
              </p:nvGrpSpPr>
              <p:grpSpPr>
                <a:xfrm flipH="1">
                  <a:off x="316521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350" name="星: 32 pt 349">
                    <a:extLst>
                      <a:ext uri="{FF2B5EF4-FFF2-40B4-BE49-F238E27FC236}">
                        <a16:creationId xmlns:a16="http://schemas.microsoft.com/office/drawing/2014/main" id="{55608E49-3593-4A97-A743-EBB4AA5173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1" name="星: 32 pt 350">
                    <a:extLst>
                      <a:ext uri="{FF2B5EF4-FFF2-40B4-BE49-F238E27FC236}">
                        <a16:creationId xmlns:a16="http://schemas.microsoft.com/office/drawing/2014/main" id="{5F66B124-2B50-49AA-8B55-8E62E113C4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2" name="円: 塗りつぶしなし 351">
                    <a:extLst>
                      <a:ext uri="{FF2B5EF4-FFF2-40B4-BE49-F238E27FC236}">
                        <a16:creationId xmlns:a16="http://schemas.microsoft.com/office/drawing/2014/main" id="{EFDD931B-DDFC-488B-B11F-4FE3F42DAC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3" name="円: 塗りつぶしなし 352">
                    <a:extLst>
                      <a:ext uri="{FF2B5EF4-FFF2-40B4-BE49-F238E27FC236}">
                        <a16:creationId xmlns:a16="http://schemas.microsoft.com/office/drawing/2014/main" id="{3F86B1DA-6D4C-4CFD-AC00-B837FCEB26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4" name="アーチ 353">
                    <a:extLst>
                      <a:ext uri="{FF2B5EF4-FFF2-40B4-BE49-F238E27FC236}">
                        <a16:creationId xmlns:a16="http://schemas.microsoft.com/office/drawing/2014/main" id="{A764AD02-DF84-46C9-9635-82A0C240E1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5" name="フリーフォーム: 図形 354">
                    <a:extLst>
                      <a:ext uri="{FF2B5EF4-FFF2-40B4-BE49-F238E27FC236}">
                        <a16:creationId xmlns:a16="http://schemas.microsoft.com/office/drawing/2014/main" id="{E21A02AC-383C-41B7-9665-FD7525B593C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6" name="円: 塗りつぶしなし 355">
                    <a:extLst>
                      <a:ext uri="{FF2B5EF4-FFF2-40B4-BE49-F238E27FC236}">
                        <a16:creationId xmlns:a16="http://schemas.microsoft.com/office/drawing/2014/main" id="{BDFACF1D-22D1-4B0A-9B3B-CD6E575033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7" name="円: 塗りつぶしなし 356">
                    <a:extLst>
                      <a:ext uri="{FF2B5EF4-FFF2-40B4-BE49-F238E27FC236}">
                        <a16:creationId xmlns:a16="http://schemas.microsoft.com/office/drawing/2014/main" id="{BE8017A9-C1B3-4D0A-A945-FC24449AF8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8" name="四角形: 角を丸くする 357">
                    <a:extLst>
                      <a:ext uri="{FF2B5EF4-FFF2-40B4-BE49-F238E27FC236}">
                        <a16:creationId xmlns:a16="http://schemas.microsoft.com/office/drawing/2014/main" id="{BDA6E725-13BB-4592-B0D1-67EFF7B44F5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9" name="四角形: 上の 2 つの角を丸める 358">
                    <a:extLst>
                      <a:ext uri="{FF2B5EF4-FFF2-40B4-BE49-F238E27FC236}">
                        <a16:creationId xmlns:a16="http://schemas.microsoft.com/office/drawing/2014/main" id="{D36815E3-9241-4CA2-BBDC-BA914B2DC1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0" name="台形 359">
                    <a:extLst>
                      <a:ext uri="{FF2B5EF4-FFF2-40B4-BE49-F238E27FC236}">
                        <a16:creationId xmlns:a16="http://schemas.microsoft.com/office/drawing/2014/main" id="{ED115D82-80DA-4232-B467-CA69796D2E8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1" name="アーチ 360">
                    <a:extLst>
                      <a:ext uri="{FF2B5EF4-FFF2-40B4-BE49-F238E27FC236}">
                        <a16:creationId xmlns:a16="http://schemas.microsoft.com/office/drawing/2014/main" id="{89BA3A3A-456F-4644-943E-D53259D0E4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2" name="四角形: 角を丸くする 361">
                    <a:extLst>
                      <a:ext uri="{FF2B5EF4-FFF2-40B4-BE49-F238E27FC236}">
                        <a16:creationId xmlns:a16="http://schemas.microsoft.com/office/drawing/2014/main" id="{8B4DF4A7-19A8-437A-B5B9-7562B29577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3" name="楕円 362">
                    <a:extLst>
                      <a:ext uri="{FF2B5EF4-FFF2-40B4-BE49-F238E27FC236}">
                        <a16:creationId xmlns:a16="http://schemas.microsoft.com/office/drawing/2014/main" id="{BD152BF3-907B-4227-92A6-25BF1AAB28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47" name="グループ化 346">
                  <a:extLst>
                    <a:ext uri="{FF2B5EF4-FFF2-40B4-BE49-F238E27FC236}">
                      <a16:creationId xmlns:a16="http://schemas.microsoft.com/office/drawing/2014/main" id="{A0C86E62-7176-460B-AE7F-ED4FAA4887A6}"/>
                    </a:ext>
                  </a:extLst>
                </p:cNvPr>
                <p:cNvGrpSpPr/>
                <p:nvPr/>
              </p:nvGrpSpPr>
              <p:grpSpPr>
                <a:xfrm>
                  <a:off x="436732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6E4F7E86-0E0A-4B93-9ACF-97E474AB9099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49" name="楕円 348">
                    <a:extLst>
                      <a:ext uri="{FF2B5EF4-FFF2-40B4-BE49-F238E27FC236}">
                        <a16:creationId xmlns:a16="http://schemas.microsoft.com/office/drawing/2014/main" id="{542FCF6C-0F1E-43E3-A63D-69CA679834D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9A882C51-6617-4377-8629-EEA5993FA8A0}"/>
                  </a:ext>
                </a:extLst>
              </p:cNvPr>
              <p:cNvGrpSpPr/>
              <p:nvPr/>
            </p:nvGrpSpPr>
            <p:grpSpPr>
              <a:xfrm rot="900000">
                <a:off x="4454667" y="2397339"/>
                <a:ext cx="262583" cy="432734"/>
                <a:chOff x="1213593" y="2419137"/>
                <a:chExt cx="262583" cy="432734"/>
              </a:xfrm>
            </p:grpSpPr>
            <p:sp>
              <p:nvSpPr>
                <p:cNvPr id="344" name="四角形: 上の 2 つの角を丸める 343">
                  <a:extLst>
                    <a:ext uri="{FF2B5EF4-FFF2-40B4-BE49-F238E27FC236}">
                      <a16:creationId xmlns:a16="http://schemas.microsoft.com/office/drawing/2014/main" id="{925AD245-63EA-49E3-9505-BFE506F639A9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5" name="四角形: 上の 2 つの角を丸める 344">
                  <a:extLst>
                    <a:ext uri="{FF2B5EF4-FFF2-40B4-BE49-F238E27FC236}">
                      <a16:creationId xmlns:a16="http://schemas.microsoft.com/office/drawing/2014/main" id="{76126234-67ED-4103-85C6-223720C2EC76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D534AFEA-2E9C-41A4-9376-12011997905F}"/>
                  </a:ext>
                </a:extLst>
              </p:cNvPr>
              <p:cNvGrpSpPr/>
              <p:nvPr/>
            </p:nvGrpSpPr>
            <p:grpSpPr>
              <a:xfrm rot="900000">
                <a:off x="4521190" y="1701702"/>
                <a:ext cx="456517" cy="1056825"/>
                <a:chOff x="1367356" y="1701702"/>
                <a:chExt cx="456517" cy="1056825"/>
              </a:xfrm>
            </p:grpSpPr>
            <p:sp>
              <p:nvSpPr>
                <p:cNvPr id="341" name="台形 340">
                  <a:extLst>
                    <a:ext uri="{FF2B5EF4-FFF2-40B4-BE49-F238E27FC236}">
                      <a16:creationId xmlns:a16="http://schemas.microsoft.com/office/drawing/2014/main" id="{B8157A0A-D617-4B17-A477-82F8EF1A92C2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F99AC1A2-29F2-4760-9502-68AD72A324CD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3" name="台形 342">
                  <a:extLst>
                    <a:ext uri="{FF2B5EF4-FFF2-40B4-BE49-F238E27FC236}">
                      <a16:creationId xmlns:a16="http://schemas.microsoft.com/office/drawing/2014/main" id="{433C6CE8-85E2-4FB2-A78A-D8193644570D}"/>
                    </a:ext>
                  </a:extLst>
                </p:cNvPr>
                <p:cNvSpPr/>
                <p:nvPr/>
              </p:nvSpPr>
              <p:spPr>
                <a:xfrm rot="10800000">
                  <a:off x="1414503" y="1701702"/>
                  <a:ext cx="409370" cy="858649"/>
                </a:xfrm>
                <a:prstGeom prst="trapezoid">
                  <a:avLst>
                    <a:gd name="adj" fmla="val 17748"/>
                  </a:avLst>
                </a:pr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22" name="四角形: 上の 2 つの角を丸める 321">
                <a:extLst>
                  <a:ext uri="{FF2B5EF4-FFF2-40B4-BE49-F238E27FC236}">
                    <a16:creationId xmlns:a16="http://schemas.microsoft.com/office/drawing/2014/main" id="{91368CC0-A7C2-46E0-8F75-34D6FFA97331}"/>
                  </a:ext>
                </a:extLst>
              </p:cNvPr>
              <p:cNvSpPr/>
              <p:nvPr/>
            </p:nvSpPr>
            <p:spPr>
              <a:xfrm>
                <a:off x="4622025" y="9435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BF9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5B184C2A-695F-4884-82AC-7946580D3E1C}"/>
                  </a:ext>
                </a:extLst>
              </p:cNvPr>
              <p:cNvGrpSpPr/>
              <p:nvPr/>
            </p:nvGrpSpPr>
            <p:grpSpPr>
              <a:xfrm>
                <a:off x="3887877" y="881548"/>
                <a:ext cx="652877" cy="334322"/>
                <a:chOff x="671569" y="862641"/>
                <a:chExt cx="683016" cy="349755"/>
              </a:xfrm>
            </p:grpSpPr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8FC9DB70-B666-40A6-BD3C-C9C0767242CF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39" name="四角形: 角を丸くする 338">
                  <a:extLst>
                    <a:ext uri="{FF2B5EF4-FFF2-40B4-BE49-F238E27FC236}">
                      <a16:creationId xmlns:a16="http://schemas.microsoft.com/office/drawing/2014/main" id="{9AE8A05C-3A03-4196-BC11-D18497E38AA6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0" name="四角形: 角を丸くする 339">
                  <a:extLst>
                    <a:ext uri="{FF2B5EF4-FFF2-40B4-BE49-F238E27FC236}">
                      <a16:creationId xmlns:a16="http://schemas.microsoft.com/office/drawing/2014/main" id="{DA630848-94B6-409D-8FC0-728BC6CAD41A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2C831795-E755-43DD-BBD1-B3804B13E93B}"/>
                  </a:ext>
                </a:extLst>
              </p:cNvPr>
              <p:cNvSpPr/>
              <p:nvPr/>
            </p:nvSpPr>
            <p:spPr>
              <a:xfrm rot="8100000">
                <a:off x="4425674" y="9889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5" name="四角形: 上の 2 つの角を丸める 324">
                <a:extLst>
                  <a:ext uri="{FF2B5EF4-FFF2-40B4-BE49-F238E27FC236}">
                    <a16:creationId xmlns:a16="http://schemas.microsoft.com/office/drawing/2014/main" id="{0053F2E5-DDDD-4F4F-9350-1CCEADB98B55}"/>
                  </a:ext>
                </a:extLst>
              </p:cNvPr>
              <p:cNvSpPr/>
              <p:nvPr/>
            </p:nvSpPr>
            <p:spPr>
              <a:xfrm>
                <a:off x="4213596" y="8543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54D9AEF1-249E-4FB4-997F-2A548D1A3F43}"/>
                  </a:ext>
                </a:extLst>
              </p:cNvPr>
              <p:cNvSpPr/>
              <p:nvPr/>
            </p:nvSpPr>
            <p:spPr>
              <a:xfrm>
                <a:off x="4424363" y="105489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rgbClr val="BF9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8A288A16-767D-4AA2-AAA5-7A460E14F9EC}"/>
                  </a:ext>
                </a:extLst>
              </p:cNvPr>
              <p:cNvGrpSpPr/>
              <p:nvPr/>
            </p:nvGrpSpPr>
            <p:grpSpPr>
              <a:xfrm rot="900000">
                <a:off x="4257389" y="-346078"/>
                <a:ext cx="1155656" cy="1207393"/>
                <a:chOff x="2111676" y="6083742"/>
                <a:chExt cx="1155656" cy="1207393"/>
              </a:xfrm>
            </p:grpSpPr>
            <p:sp>
              <p:nvSpPr>
                <p:cNvPr id="328" name="楕円 1">
                  <a:extLst>
                    <a:ext uri="{FF2B5EF4-FFF2-40B4-BE49-F238E27FC236}">
                      <a16:creationId xmlns:a16="http://schemas.microsoft.com/office/drawing/2014/main" id="{0A05453C-A00B-4341-8129-C9BE261C0647}"/>
                    </a:ext>
                  </a:extLst>
                </p:cNvPr>
                <p:cNvSpPr/>
                <p:nvPr/>
              </p:nvSpPr>
              <p:spPr>
                <a:xfrm rot="20952697">
                  <a:off x="2111676" y="6798422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9" name="四角形: 角を丸くする 328">
                  <a:extLst>
                    <a:ext uri="{FF2B5EF4-FFF2-40B4-BE49-F238E27FC236}">
                      <a16:creationId xmlns:a16="http://schemas.microsoft.com/office/drawing/2014/main" id="{F1ECBB17-7CD4-48C5-AC05-43B603A7AE88}"/>
                    </a:ext>
                  </a:extLst>
                </p:cNvPr>
                <p:cNvSpPr/>
                <p:nvPr/>
              </p:nvSpPr>
              <p:spPr>
                <a:xfrm rot="20952697">
                  <a:off x="2154524" y="6086581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0" name="楕円 14">
                  <a:extLst>
                    <a:ext uri="{FF2B5EF4-FFF2-40B4-BE49-F238E27FC236}">
                      <a16:creationId xmlns:a16="http://schemas.microsoft.com/office/drawing/2014/main" id="{ABED7E83-5E14-420C-8CC8-02357F0A6B10}"/>
                    </a:ext>
                  </a:extLst>
                </p:cNvPr>
                <p:cNvSpPr/>
                <p:nvPr/>
              </p:nvSpPr>
              <p:spPr>
                <a:xfrm rot="20052697">
                  <a:off x="2353084" y="7007647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E1D4120E-B690-4C6F-AE85-64FCF70E8E88}"/>
                    </a:ext>
                  </a:extLst>
                </p:cNvPr>
                <p:cNvSpPr/>
                <p:nvPr/>
              </p:nvSpPr>
              <p:spPr>
                <a:xfrm rot="20052697">
                  <a:off x="2384157" y="7016390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2" name="楕円 331">
                  <a:extLst>
                    <a:ext uri="{FF2B5EF4-FFF2-40B4-BE49-F238E27FC236}">
                      <a16:creationId xmlns:a16="http://schemas.microsoft.com/office/drawing/2014/main" id="{35791835-FA20-4419-B2FF-CA950F058B37}"/>
                    </a:ext>
                  </a:extLst>
                </p:cNvPr>
                <p:cNvSpPr/>
                <p:nvPr/>
              </p:nvSpPr>
              <p:spPr>
                <a:xfrm rot="20952697">
                  <a:off x="2219131" y="6616355"/>
                  <a:ext cx="184756" cy="2750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楕円 332">
                  <a:extLst>
                    <a:ext uri="{FF2B5EF4-FFF2-40B4-BE49-F238E27FC236}">
                      <a16:creationId xmlns:a16="http://schemas.microsoft.com/office/drawing/2014/main" id="{9A102DD5-5601-4941-9918-89DEA5C80DE9}"/>
                    </a:ext>
                  </a:extLst>
                </p:cNvPr>
                <p:cNvSpPr/>
                <p:nvPr/>
              </p:nvSpPr>
              <p:spPr>
                <a:xfrm rot="20952697">
                  <a:off x="2231614" y="6690186"/>
                  <a:ext cx="101128" cy="1416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46074685-F19A-4DD5-A269-D73D8237ACA5}"/>
                    </a:ext>
                  </a:extLst>
                </p:cNvPr>
                <p:cNvSpPr/>
                <p:nvPr/>
              </p:nvSpPr>
              <p:spPr>
                <a:xfrm rot="20952697">
                  <a:off x="2184598" y="6083742"/>
                  <a:ext cx="1039881" cy="753555"/>
                </a:xfrm>
                <a:custGeom>
                  <a:avLst/>
                  <a:gdLst>
                    <a:gd name="connsiteX0" fmla="*/ 466551 w 1039881"/>
                    <a:gd name="connsiteY0" fmla="*/ 0 h 753555"/>
                    <a:gd name="connsiteX1" fmla="*/ 500403 w 1039881"/>
                    <a:gd name="connsiteY1" fmla="*/ 0 h 753555"/>
                    <a:gd name="connsiteX2" fmla="*/ 1039881 w 1039881"/>
                    <a:gd name="connsiteY2" fmla="*/ 539478 h 753555"/>
                    <a:gd name="connsiteX3" fmla="*/ 1039881 w 1039881"/>
                    <a:gd name="connsiteY3" fmla="*/ 665076 h 753555"/>
                    <a:gd name="connsiteX4" fmla="*/ 1030962 w 1039881"/>
                    <a:gd name="connsiteY4" fmla="*/ 753555 h 753555"/>
                    <a:gd name="connsiteX5" fmla="*/ 637969 w 1039881"/>
                    <a:gd name="connsiteY5" fmla="*/ 753555 h 753555"/>
                    <a:gd name="connsiteX6" fmla="*/ 637969 w 1039881"/>
                    <a:gd name="connsiteY6" fmla="*/ 562079 h 753555"/>
                    <a:gd name="connsiteX7" fmla="*/ 572384 w 1039881"/>
                    <a:gd name="connsiteY7" fmla="*/ 496494 h 753555"/>
                    <a:gd name="connsiteX8" fmla="*/ 527425 w 1039881"/>
                    <a:gd name="connsiteY8" fmla="*/ 496494 h 753555"/>
                    <a:gd name="connsiteX9" fmla="*/ 461840 w 1039881"/>
                    <a:gd name="connsiteY9" fmla="*/ 562079 h 753555"/>
                    <a:gd name="connsiteX10" fmla="*/ 461840 w 1039881"/>
                    <a:gd name="connsiteY10" fmla="*/ 753555 h 753555"/>
                    <a:gd name="connsiteX11" fmla="*/ 376890 w 1039881"/>
                    <a:gd name="connsiteY11" fmla="*/ 753555 h 753555"/>
                    <a:gd name="connsiteX12" fmla="*/ 376890 w 1039881"/>
                    <a:gd name="connsiteY12" fmla="*/ 404036 h 753555"/>
                    <a:gd name="connsiteX13" fmla="*/ 372782 w 1039881"/>
                    <a:gd name="connsiteY13" fmla="*/ 394119 h 753555"/>
                    <a:gd name="connsiteX14" fmla="*/ 372782 w 1039881"/>
                    <a:gd name="connsiteY14" fmla="*/ 372914 h 753555"/>
                    <a:gd name="connsiteX15" fmla="*/ 269716 w 1039881"/>
                    <a:gd name="connsiteY15" fmla="*/ 269848 h 753555"/>
                    <a:gd name="connsiteX16" fmla="*/ 0 w 1039881"/>
                    <a:gd name="connsiteY16" fmla="*/ 269848 h 753555"/>
                    <a:gd name="connsiteX17" fmla="*/ 5175 w 1039881"/>
                    <a:gd name="connsiteY17" fmla="*/ 259739 h 753555"/>
                    <a:gd name="connsiteX18" fmla="*/ 466551 w 1039881"/>
                    <a:gd name="connsiteY18" fmla="*/ 0 h 753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39881" h="753555">
                      <a:moveTo>
                        <a:pt x="466551" y="0"/>
                      </a:moveTo>
                      <a:lnTo>
                        <a:pt x="500403" y="0"/>
                      </a:lnTo>
                      <a:cubicBezTo>
                        <a:pt x="798348" y="0"/>
                        <a:pt x="1039881" y="241533"/>
                        <a:pt x="1039881" y="539478"/>
                      </a:cubicBezTo>
                      <a:lnTo>
                        <a:pt x="1039881" y="665076"/>
                      </a:lnTo>
                      <a:lnTo>
                        <a:pt x="1030962" y="753555"/>
                      </a:lnTo>
                      <a:lnTo>
                        <a:pt x="637969" y="753555"/>
                      </a:lnTo>
                      <a:lnTo>
                        <a:pt x="637969" y="562079"/>
                      </a:lnTo>
                      <a:cubicBezTo>
                        <a:pt x="637969" y="525857"/>
                        <a:pt x="608606" y="496494"/>
                        <a:pt x="572384" y="496494"/>
                      </a:cubicBezTo>
                      <a:lnTo>
                        <a:pt x="527425" y="496494"/>
                      </a:lnTo>
                      <a:cubicBezTo>
                        <a:pt x="491203" y="496494"/>
                        <a:pt x="461840" y="525857"/>
                        <a:pt x="461840" y="562079"/>
                      </a:cubicBezTo>
                      <a:lnTo>
                        <a:pt x="461840" y="753555"/>
                      </a:lnTo>
                      <a:lnTo>
                        <a:pt x="376890" y="753555"/>
                      </a:lnTo>
                      <a:lnTo>
                        <a:pt x="376890" y="404036"/>
                      </a:lnTo>
                      <a:lnTo>
                        <a:pt x="372782" y="394119"/>
                      </a:lnTo>
                      <a:lnTo>
                        <a:pt x="372782" y="372914"/>
                      </a:lnTo>
                      <a:cubicBezTo>
                        <a:pt x="372782" y="315992"/>
                        <a:pt x="326638" y="269848"/>
                        <a:pt x="269716" y="269848"/>
                      </a:cubicBezTo>
                      <a:lnTo>
                        <a:pt x="0" y="269848"/>
                      </a:lnTo>
                      <a:lnTo>
                        <a:pt x="5175" y="259739"/>
                      </a:lnTo>
                      <a:cubicBezTo>
                        <a:pt x="99793" y="104019"/>
                        <a:pt x="271025" y="0"/>
                        <a:pt x="466551" y="0"/>
                      </a:cubicBezTo>
                      <a:close/>
                    </a:path>
                  </a:pathLst>
                </a:custGeom>
                <a:pattFill prst="lgConfetti">
                  <a:fgClr>
                    <a:sysClr val="windowText" lastClr="000000">
                      <a:lumMod val="50000"/>
                      <a:lumOff val="50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82894AE6-B355-4F1F-BD9D-4F4BE787CCB1}"/>
                    </a:ext>
                  </a:extLst>
                </p:cNvPr>
                <p:cNvSpPr/>
                <p:nvPr/>
              </p:nvSpPr>
              <p:spPr>
                <a:xfrm rot="20952697">
                  <a:off x="2744412" y="6548027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7C6E8294-104B-4F4C-BD85-3032D42D27E1}"/>
                    </a:ext>
                  </a:extLst>
                </p:cNvPr>
                <p:cNvSpPr/>
                <p:nvPr/>
              </p:nvSpPr>
              <p:spPr>
                <a:xfrm rot="20952697">
                  <a:off x="2743349" y="658639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" name="楕円 216">
                  <a:extLst>
                    <a:ext uri="{FF2B5EF4-FFF2-40B4-BE49-F238E27FC236}">
                      <a16:creationId xmlns:a16="http://schemas.microsoft.com/office/drawing/2014/main" id="{57C6B5C9-1B50-4CBD-950F-F885260F405A}"/>
                    </a:ext>
                  </a:extLst>
                </p:cNvPr>
                <p:cNvSpPr/>
                <p:nvPr/>
              </p:nvSpPr>
              <p:spPr>
                <a:xfrm rot="20952697">
                  <a:off x="2167172" y="6540699"/>
                  <a:ext cx="289249" cy="61918"/>
                </a:xfrm>
                <a:custGeom>
                  <a:avLst/>
                  <a:gdLst>
                    <a:gd name="connsiteX0" fmla="*/ 0 w 300038"/>
                    <a:gd name="connsiteY0" fmla="*/ 22860 h 45719"/>
                    <a:gd name="connsiteX1" fmla="*/ 150019 w 300038"/>
                    <a:gd name="connsiteY1" fmla="*/ 0 h 45719"/>
                    <a:gd name="connsiteX2" fmla="*/ 300038 w 300038"/>
                    <a:gd name="connsiteY2" fmla="*/ 22860 h 45719"/>
                    <a:gd name="connsiteX3" fmla="*/ 150019 w 300038"/>
                    <a:gd name="connsiteY3" fmla="*/ 45720 h 45719"/>
                    <a:gd name="connsiteX4" fmla="*/ 0 w 300038"/>
                    <a:gd name="connsiteY4" fmla="*/ 22860 h 45719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68104 h 90964"/>
                    <a:gd name="connsiteX1" fmla="*/ 164307 w 300038"/>
                    <a:gd name="connsiteY1" fmla="*/ 0 h 90964"/>
                    <a:gd name="connsiteX2" fmla="*/ 300038 w 300038"/>
                    <a:gd name="connsiteY2" fmla="*/ 68104 h 90964"/>
                    <a:gd name="connsiteX3" fmla="*/ 150019 w 300038"/>
                    <a:gd name="connsiteY3" fmla="*/ 90964 h 90964"/>
                    <a:gd name="connsiteX4" fmla="*/ 0 w 300038"/>
                    <a:gd name="connsiteY4" fmla="*/ 68104 h 90964"/>
                    <a:gd name="connsiteX0" fmla="*/ 0 w 300038"/>
                    <a:gd name="connsiteY0" fmla="*/ 72867 h 95727"/>
                    <a:gd name="connsiteX1" fmla="*/ 154782 w 300038"/>
                    <a:gd name="connsiteY1" fmla="*/ 0 h 95727"/>
                    <a:gd name="connsiteX2" fmla="*/ 300038 w 300038"/>
                    <a:gd name="connsiteY2" fmla="*/ 72867 h 95727"/>
                    <a:gd name="connsiteX3" fmla="*/ 150019 w 300038"/>
                    <a:gd name="connsiteY3" fmla="*/ 95727 h 95727"/>
                    <a:gd name="connsiteX4" fmla="*/ 0 w 300038"/>
                    <a:gd name="connsiteY4" fmla="*/ 72867 h 95727"/>
                    <a:gd name="connsiteX0" fmla="*/ 0 w 300038"/>
                    <a:gd name="connsiteY0" fmla="*/ 72867 h 76377"/>
                    <a:gd name="connsiteX1" fmla="*/ 154782 w 300038"/>
                    <a:gd name="connsiteY1" fmla="*/ 0 h 76377"/>
                    <a:gd name="connsiteX2" fmla="*/ 300038 w 300038"/>
                    <a:gd name="connsiteY2" fmla="*/ 72867 h 76377"/>
                    <a:gd name="connsiteX3" fmla="*/ 150019 w 300038"/>
                    <a:gd name="connsiteY3" fmla="*/ 60008 h 76377"/>
                    <a:gd name="connsiteX4" fmla="*/ 0 w 300038"/>
                    <a:gd name="connsiteY4" fmla="*/ 72867 h 76377"/>
                    <a:gd name="connsiteX0" fmla="*/ 0 w 300038"/>
                    <a:gd name="connsiteY0" fmla="*/ 77630 h 81140"/>
                    <a:gd name="connsiteX1" fmla="*/ 140494 w 300038"/>
                    <a:gd name="connsiteY1" fmla="*/ 0 h 81140"/>
                    <a:gd name="connsiteX2" fmla="*/ 300038 w 300038"/>
                    <a:gd name="connsiteY2" fmla="*/ 77630 h 81140"/>
                    <a:gd name="connsiteX3" fmla="*/ 150019 w 300038"/>
                    <a:gd name="connsiteY3" fmla="*/ 64771 h 81140"/>
                    <a:gd name="connsiteX4" fmla="*/ 0 w 300038"/>
                    <a:gd name="connsiteY4" fmla="*/ 77630 h 81140"/>
                    <a:gd name="connsiteX0" fmla="*/ 0 w 300038"/>
                    <a:gd name="connsiteY0" fmla="*/ 77630 h 81140"/>
                    <a:gd name="connsiteX1" fmla="*/ 145008 w 300038"/>
                    <a:gd name="connsiteY1" fmla="*/ 0 h 81140"/>
                    <a:gd name="connsiteX2" fmla="*/ 300038 w 300038"/>
                    <a:gd name="connsiteY2" fmla="*/ 77630 h 81140"/>
                    <a:gd name="connsiteX3" fmla="*/ 150019 w 300038"/>
                    <a:gd name="connsiteY3" fmla="*/ 64771 h 81140"/>
                    <a:gd name="connsiteX4" fmla="*/ 0 w 300038"/>
                    <a:gd name="connsiteY4" fmla="*/ 77630 h 81140"/>
                    <a:gd name="connsiteX0" fmla="*/ 0 w 300038"/>
                    <a:gd name="connsiteY0" fmla="*/ 77630 h 80508"/>
                    <a:gd name="connsiteX1" fmla="*/ 145008 w 300038"/>
                    <a:gd name="connsiteY1" fmla="*/ 0 h 80508"/>
                    <a:gd name="connsiteX2" fmla="*/ 300038 w 300038"/>
                    <a:gd name="connsiteY2" fmla="*/ 77630 h 80508"/>
                    <a:gd name="connsiteX3" fmla="*/ 142495 w 300038"/>
                    <a:gd name="connsiteY3" fmla="*/ 57268 h 80508"/>
                    <a:gd name="connsiteX4" fmla="*/ 0 w 300038"/>
                    <a:gd name="connsiteY4" fmla="*/ 77630 h 80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0038" h="80508">
                      <a:moveTo>
                        <a:pt x="0" y="77630"/>
                      </a:moveTo>
                      <a:cubicBezTo>
                        <a:pt x="0" y="65005"/>
                        <a:pt x="62155" y="0"/>
                        <a:pt x="145008" y="0"/>
                      </a:cubicBezTo>
                      <a:cubicBezTo>
                        <a:pt x="227861" y="0"/>
                        <a:pt x="300038" y="65005"/>
                        <a:pt x="300038" y="77630"/>
                      </a:cubicBezTo>
                      <a:cubicBezTo>
                        <a:pt x="300038" y="90255"/>
                        <a:pt x="225348" y="57268"/>
                        <a:pt x="142495" y="57268"/>
                      </a:cubicBezTo>
                      <a:cubicBezTo>
                        <a:pt x="59642" y="57268"/>
                        <a:pt x="0" y="90255"/>
                        <a:pt x="0" y="7763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50773E9F-7B94-450C-A349-B35111116645}"/>
                </a:ext>
              </a:extLst>
            </p:cNvPr>
            <p:cNvGrpSpPr/>
            <p:nvPr/>
          </p:nvGrpSpPr>
          <p:grpSpPr>
            <a:xfrm>
              <a:off x="4493116" y="911478"/>
              <a:ext cx="1035231" cy="1013716"/>
              <a:chOff x="3009767" y="2501899"/>
              <a:chExt cx="2006735" cy="1965031"/>
            </a:xfrm>
            <a:solidFill>
              <a:sysClr val="window" lastClr="FFFFFF">
                <a:lumMod val="95000"/>
              </a:sysClr>
            </a:solidFill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36529232-EF38-43BB-AB71-4181E57A1A25}"/>
                  </a:ext>
                </a:extLst>
              </p:cNvPr>
              <p:cNvGrpSpPr/>
              <p:nvPr/>
            </p:nvGrpSpPr>
            <p:grpSpPr>
              <a:xfrm>
                <a:off x="3932594" y="3210437"/>
                <a:ext cx="513009" cy="1256493"/>
                <a:chOff x="3932594" y="3210437"/>
                <a:chExt cx="513009" cy="1256493"/>
              </a:xfrm>
              <a:grpFill/>
            </p:grpSpPr>
            <p:sp>
              <p:nvSpPr>
                <p:cNvPr id="312" name="四角形: 角を丸くする 311">
                  <a:extLst>
                    <a:ext uri="{FF2B5EF4-FFF2-40B4-BE49-F238E27FC236}">
                      <a16:creationId xmlns:a16="http://schemas.microsoft.com/office/drawing/2014/main" id="{137A4A2A-1FE7-4D84-A1C0-F40D1DA67FC3}"/>
                    </a:ext>
                  </a:extLst>
                </p:cNvPr>
                <p:cNvSpPr/>
                <p:nvPr/>
              </p:nvSpPr>
              <p:spPr>
                <a:xfrm rot="19800000">
                  <a:off x="3932594" y="3210437"/>
                  <a:ext cx="118826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3" name="四角形: 角を丸くする 312">
                  <a:extLst>
                    <a:ext uri="{FF2B5EF4-FFF2-40B4-BE49-F238E27FC236}">
                      <a16:creationId xmlns:a16="http://schemas.microsoft.com/office/drawing/2014/main" id="{741DB83C-E4E4-44B2-A83B-BAC137CBA165}"/>
                    </a:ext>
                  </a:extLst>
                </p:cNvPr>
                <p:cNvSpPr/>
                <p:nvPr/>
              </p:nvSpPr>
              <p:spPr>
                <a:xfrm rot="1800000">
                  <a:off x="4338465" y="3210437"/>
                  <a:ext cx="107138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4" name="四角形: 角を丸くする 313">
                  <a:extLst>
                    <a:ext uri="{FF2B5EF4-FFF2-40B4-BE49-F238E27FC236}">
                      <a16:creationId xmlns:a16="http://schemas.microsoft.com/office/drawing/2014/main" id="{AA4AC8F5-405B-45BA-8F6E-AB3A3002C40B}"/>
                    </a:ext>
                  </a:extLst>
                </p:cNvPr>
                <p:cNvSpPr/>
                <p:nvPr/>
              </p:nvSpPr>
              <p:spPr>
                <a:xfrm rot="1800000">
                  <a:off x="3970173" y="4003336"/>
                  <a:ext cx="160247" cy="463594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06" name="四角形: 角を丸くする 305">
                <a:extLst>
                  <a:ext uri="{FF2B5EF4-FFF2-40B4-BE49-F238E27FC236}">
                    <a16:creationId xmlns:a16="http://schemas.microsoft.com/office/drawing/2014/main" id="{7AED1011-B4A7-41E5-9331-244818D7AEC8}"/>
                  </a:ext>
                </a:extLst>
              </p:cNvPr>
              <p:cNvSpPr/>
              <p:nvPr/>
            </p:nvSpPr>
            <p:spPr>
              <a:xfrm>
                <a:off x="4083051" y="3897493"/>
                <a:ext cx="211724" cy="194897"/>
              </a:xfrm>
              <a:prstGeom prst="roundRect">
                <a:avLst>
                  <a:gd name="adj" fmla="val 25664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C6E1911C-0C4F-4B06-BEC5-D64B46C7B70E}"/>
                  </a:ext>
                </a:extLst>
              </p:cNvPr>
              <p:cNvSpPr/>
              <p:nvPr/>
            </p:nvSpPr>
            <p:spPr>
              <a:xfrm>
                <a:off x="3244717" y="2501899"/>
                <a:ext cx="1771785" cy="1241426"/>
              </a:xfrm>
              <a:custGeom>
                <a:avLst/>
                <a:gdLst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93904 w 1771785"/>
                  <a:gd name="connsiteY7" fmla="*/ 1098551 h 1241426"/>
                  <a:gd name="connsiteX8" fmla="*/ 1084312 w 1771785"/>
                  <a:gd name="connsiteY8" fmla="*/ 1067651 h 1241426"/>
                  <a:gd name="connsiteX9" fmla="*/ 766890 w 1771785"/>
                  <a:gd name="connsiteY9" fmla="*/ 857250 h 1241426"/>
                  <a:gd name="connsiteX10" fmla="*/ 0 w 1771785"/>
                  <a:gd name="connsiteY10" fmla="*/ 857250 h 1241426"/>
                  <a:gd name="connsiteX11" fmla="*/ 14988 w 1771785"/>
                  <a:gd name="connsiteY11" fmla="*/ 708568 h 1241426"/>
                  <a:gd name="connsiteX12" fmla="*/ 884372 w 1771785"/>
                  <a:gd name="connsiteY12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84312 w 1771785"/>
                  <a:gd name="connsiteY7" fmla="*/ 1067651 h 1241426"/>
                  <a:gd name="connsiteX8" fmla="*/ 766890 w 1771785"/>
                  <a:gd name="connsiteY8" fmla="*/ 857250 h 1241426"/>
                  <a:gd name="connsiteX9" fmla="*/ 0 w 1771785"/>
                  <a:gd name="connsiteY9" fmla="*/ 857250 h 1241426"/>
                  <a:gd name="connsiteX10" fmla="*/ 14988 w 1771785"/>
                  <a:gd name="connsiteY10" fmla="*/ 708568 h 1241426"/>
                  <a:gd name="connsiteX11" fmla="*/ 884372 w 1771785"/>
                  <a:gd name="connsiteY11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84312 w 1771785"/>
                  <a:gd name="connsiteY6" fmla="*/ 1067651 h 1241426"/>
                  <a:gd name="connsiteX7" fmla="*/ 766890 w 1771785"/>
                  <a:gd name="connsiteY7" fmla="*/ 857250 h 1241426"/>
                  <a:gd name="connsiteX8" fmla="*/ 0 w 1771785"/>
                  <a:gd name="connsiteY8" fmla="*/ 857250 h 1241426"/>
                  <a:gd name="connsiteX9" fmla="*/ 14988 w 1771785"/>
                  <a:gd name="connsiteY9" fmla="*/ 708568 h 1241426"/>
                  <a:gd name="connsiteX10" fmla="*/ 884372 w 1771785"/>
                  <a:gd name="connsiteY10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373330 w 1771785"/>
                  <a:gd name="connsiteY3" fmla="*/ 1241426 h 1241426"/>
                  <a:gd name="connsiteX4" fmla="*/ 1129736 w 1771785"/>
                  <a:gd name="connsiteY4" fmla="*/ 1140526 h 1241426"/>
                  <a:gd name="connsiteX5" fmla="*/ 1084312 w 1771785"/>
                  <a:gd name="connsiteY5" fmla="*/ 1067651 h 1241426"/>
                  <a:gd name="connsiteX6" fmla="*/ 766890 w 1771785"/>
                  <a:gd name="connsiteY6" fmla="*/ 857250 h 1241426"/>
                  <a:gd name="connsiteX7" fmla="*/ 0 w 1771785"/>
                  <a:gd name="connsiteY7" fmla="*/ 857250 h 1241426"/>
                  <a:gd name="connsiteX8" fmla="*/ 14988 w 1771785"/>
                  <a:gd name="connsiteY8" fmla="*/ 708568 h 1241426"/>
                  <a:gd name="connsiteX9" fmla="*/ 884372 w 1771785"/>
                  <a:gd name="connsiteY9" fmla="*/ 0 h 1241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71785" h="1241426">
                    <a:moveTo>
                      <a:pt x="884372" y="0"/>
                    </a:moveTo>
                    <a:cubicBezTo>
                      <a:pt x="1374477" y="0"/>
                      <a:pt x="1771785" y="397308"/>
                      <a:pt x="1771785" y="887413"/>
                    </a:cubicBezTo>
                    <a:cubicBezTo>
                      <a:pt x="1771785" y="1009939"/>
                      <a:pt x="1746954" y="1126666"/>
                      <a:pt x="1702048" y="1232834"/>
                    </a:cubicBezTo>
                    <a:lnTo>
                      <a:pt x="1373330" y="1241426"/>
                    </a:lnTo>
                    <a:cubicBezTo>
                      <a:pt x="1278201" y="1241426"/>
                      <a:pt x="1192077" y="1202867"/>
                      <a:pt x="1129736" y="1140526"/>
                    </a:cubicBezTo>
                    <a:lnTo>
                      <a:pt x="1084312" y="1067651"/>
                    </a:lnTo>
                    <a:cubicBezTo>
                      <a:pt x="1032015" y="944007"/>
                      <a:pt x="909584" y="857250"/>
                      <a:pt x="766890" y="857250"/>
                    </a:cubicBezTo>
                    <a:lnTo>
                      <a:pt x="0" y="857250"/>
                    </a:lnTo>
                    <a:lnTo>
                      <a:pt x="14988" y="708568"/>
                    </a:lnTo>
                    <a:cubicBezTo>
                      <a:pt x="97736" y="304189"/>
                      <a:pt x="455530" y="0"/>
                      <a:pt x="884372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8" name="四角形: 角を丸くする 3">
                <a:extLst>
                  <a:ext uri="{FF2B5EF4-FFF2-40B4-BE49-F238E27FC236}">
                    <a16:creationId xmlns:a16="http://schemas.microsoft.com/office/drawing/2014/main" id="{C2B7232B-BF31-4E62-A675-9B786153381C}"/>
                  </a:ext>
                </a:extLst>
              </p:cNvPr>
              <p:cNvSpPr/>
              <p:nvPr/>
            </p:nvSpPr>
            <p:spPr>
              <a:xfrm>
                <a:off x="3009767" y="3270249"/>
                <a:ext cx="701808" cy="95485"/>
              </a:xfrm>
              <a:custGeom>
                <a:avLst/>
                <a:gdLst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88900 w 701808"/>
                  <a:gd name="connsiteY6" fmla="*/ 177800 h 177800"/>
                  <a:gd name="connsiteX7" fmla="*/ 0 w 701808"/>
                  <a:gd name="connsiteY7" fmla="*/ 88900 h 177800"/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0 w 701808"/>
                  <a:gd name="connsiteY6" fmla="*/ 88900 h 177800"/>
                  <a:gd name="connsiteX0" fmla="*/ 0 w 701808"/>
                  <a:gd name="connsiteY0" fmla="*/ 88900 h 95485"/>
                  <a:gd name="connsiteX1" fmla="*/ 88900 w 701808"/>
                  <a:gd name="connsiteY1" fmla="*/ 0 h 95485"/>
                  <a:gd name="connsiteX2" fmla="*/ 612908 w 701808"/>
                  <a:gd name="connsiteY2" fmla="*/ 0 h 95485"/>
                  <a:gd name="connsiteX3" fmla="*/ 701808 w 701808"/>
                  <a:gd name="connsiteY3" fmla="*/ 88900 h 95485"/>
                  <a:gd name="connsiteX4" fmla="*/ 701808 w 701808"/>
                  <a:gd name="connsiteY4" fmla="*/ 88900 h 95485"/>
                  <a:gd name="connsiteX5" fmla="*/ 0 w 701808"/>
                  <a:gd name="connsiteY5" fmla="*/ 88900 h 95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808" h="95485">
                    <a:moveTo>
                      <a:pt x="0" y="88900"/>
                    </a:moveTo>
                    <a:cubicBezTo>
                      <a:pt x="0" y="39802"/>
                      <a:pt x="39802" y="0"/>
                      <a:pt x="88900" y="0"/>
                    </a:cubicBezTo>
                    <a:lnTo>
                      <a:pt x="612908" y="0"/>
                    </a:lnTo>
                    <a:cubicBezTo>
                      <a:pt x="662006" y="0"/>
                      <a:pt x="701808" y="39802"/>
                      <a:pt x="701808" y="88900"/>
                    </a:cubicBezTo>
                    <a:lnTo>
                      <a:pt x="701808" y="88900"/>
                    </a:lnTo>
                    <a:cubicBezTo>
                      <a:pt x="584840" y="88900"/>
                      <a:pt x="102151" y="103717"/>
                      <a:pt x="0" y="8890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C547B3E8-0643-4A4F-9522-31249F75E285}"/>
                  </a:ext>
                </a:extLst>
              </p:cNvPr>
              <p:cNvSpPr/>
              <p:nvPr/>
            </p:nvSpPr>
            <p:spPr>
              <a:xfrm>
                <a:off x="3271514" y="3033714"/>
                <a:ext cx="1718189" cy="142875"/>
              </a:xfrm>
              <a:custGeom>
                <a:avLst/>
                <a:gdLst>
                  <a:gd name="connsiteX0" fmla="*/ 48463 w 1718189"/>
                  <a:gd name="connsiteY0" fmla="*/ 0 h 142875"/>
                  <a:gd name="connsiteX1" fmla="*/ 1671474 w 1718189"/>
                  <a:gd name="connsiteY1" fmla="*/ 0 h 142875"/>
                  <a:gd name="connsiteX2" fmla="*/ 1676998 w 1718189"/>
                  <a:gd name="connsiteY2" fmla="*/ 10178 h 142875"/>
                  <a:gd name="connsiteX3" fmla="*/ 1718189 w 1718189"/>
                  <a:gd name="connsiteY3" fmla="*/ 142875 h 142875"/>
                  <a:gd name="connsiteX4" fmla="*/ 0 w 1718189"/>
                  <a:gd name="connsiteY4" fmla="*/ 142875 h 142875"/>
                  <a:gd name="connsiteX5" fmla="*/ 33463 w 1718189"/>
                  <a:gd name="connsiteY5" fmla="*/ 30207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189" h="142875">
                    <a:moveTo>
                      <a:pt x="48463" y="0"/>
                    </a:moveTo>
                    <a:lnTo>
                      <a:pt x="1671474" y="0"/>
                    </a:lnTo>
                    <a:lnTo>
                      <a:pt x="1676998" y="10178"/>
                    </a:lnTo>
                    <a:lnTo>
                      <a:pt x="1718189" y="142875"/>
                    </a:lnTo>
                    <a:lnTo>
                      <a:pt x="0" y="142875"/>
                    </a:lnTo>
                    <a:lnTo>
                      <a:pt x="33463" y="30207"/>
                    </a:lnTo>
                    <a:close/>
                  </a:path>
                </a:pathLst>
              </a:cu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0" name="四角形: 角を丸くする 309">
                <a:extLst>
                  <a:ext uri="{FF2B5EF4-FFF2-40B4-BE49-F238E27FC236}">
                    <a16:creationId xmlns:a16="http://schemas.microsoft.com/office/drawing/2014/main" id="{65C5685D-0911-4D97-808E-907906851CA7}"/>
                  </a:ext>
                </a:extLst>
              </p:cNvPr>
              <p:cNvSpPr/>
              <p:nvPr/>
            </p:nvSpPr>
            <p:spPr>
              <a:xfrm rot="18900000">
                <a:off x="3512664" y="2767553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1" name="四角形: 角を丸くする 310">
                <a:extLst>
                  <a:ext uri="{FF2B5EF4-FFF2-40B4-BE49-F238E27FC236}">
                    <a16:creationId xmlns:a16="http://schemas.microsoft.com/office/drawing/2014/main" id="{F544E00C-6F59-43B6-9A42-E8F98FB39AEE}"/>
                  </a:ext>
                </a:extLst>
              </p:cNvPr>
              <p:cNvSpPr/>
              <p:nvPr/>
            </p:nvSpPr>
            <p:spPr>
              <a:xfrm rot="20263087">
                <a:off x="3736502" y="2619916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64" name="グループ化 363">
            <a:extLst>
              <a:ext uri="{FF2B5EF4-FFF2-40B4-BE49-F238E27FC236}">
                <a16:creationId xmlns:a16="http://schemas.microsoft.com/office/drawing/2014/main" id="{3898C8EF-3390-4B16-8820-911CEC43720C}"/>
              </a:ext>
            </a:extLst>
          </p:cNvPr>
          <p:cNvGrpSpPr/>
          <p:nvPr/>
        </p:nvGrpSpPr>
        <p:grpSpPr>
          <a:xfrm>
            <a:off x="318150" y="268249"/>
            <a:ext cx="1933831" cy="2368717"/>
            <a:chOff x="3989055" y="3877328"/>
            <a:chExt cx="1933831" cy="2368717"/>
          </a:xfrm>
        </p:grpSpPr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A3683ACD-136A-43CA-8371-9910CA68758F}"/>
                </a:ext>
              </a:extLst>
            </p:cNvPr>
            <p:cNvGrpSpPr/>
            <p:nvPr/>
          </p:nvGrpSpPr>
          <p:grpSpPr>
            <a:xfrm>
              <a:off x="3989055" y="3990806"/>
              <a:ext cx="1933831" cy="2255239"/>
              <a:chOff x="3184269" y="-406563"/>
              <a:chExt cx="2955511" cy="3446725"/>
            </a:xfrm>
          </p:grpSpPr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5AEA9AEC-4A1E-4A6B-BF8B-066D8308E790}"/>
                  </a:ext>
                </a:extLst>
              </p:cNvPr>
              <p:cNvSpPr/>
              <p:nvPr/>
            </p:nvSpPr>
            <p:spPr>
              <a:xfrm>
                <a:off x="4240847" y="8880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8" name="台形 377">
                <a:extLst>
                  <a:ext uri="{FF2B5EF4-FFF2-40B4-BE49-F238E27FC236}">
                    <a16:creationId xmlns:a16="http://schemas.microsoft.com/office/drawing/2014/main" id="{2101AB43-5663-4EFD-BC11-BEE92E1C26B6}"/>
                  </a:ext>
                </a:extLst>
              </p:cNvPr>
              <p:cNvSpPr/>
              <p:nvPr/>
            </p:nvSpPr>
            <p:spPr>
              <a:xfrm rot="18900000">
                <a:off x="4486800" y="98460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9" name="台形 378">
                <a:extLst>
                  <a:ext uri="{FF2B5EF4-FFF2-40B4-BE49-F238E27FC236}">
                    <a16:creationId xmlns:a16="http://schemas.microsoft.com/office/drawing/2014/main" id="{1F34C0D5-A1C1-44DE-B8EF-E39BD50137C9}"/>
                  </a:ext>
                </a:extLst>
              </p:cNvPr>
              <p:cNvSpPr/>
              <p:nvPr/>
            </p:nvSpPr>
            <p:spPr>
              <a:xfrm rot="9900000">
                <a:off x="4459201" y="1773688"/>
                <a:ext cx="409370" cy="600568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0" name="台形 379">
                <a:extLst>
                  <a:ext uri="{FF2B5EF4-FFF2-40B4-BE49-F238E27FC236}">
                    <a16:creationId xmlns:a16="http://schemas.microsoft.com/office/drawing/2014/main" id="{86630E0E-C4E0-43FB-B086-FE7493893063}"/>
                  </a:ext>
                </a:extLst>
              </p:cNvPr>
              <p:cNvSpPr/>
              <p:nvPr/>
            </p:nvSpPr>
            <p:spPr>
              <a:xfrm>
                <a:off x="4787748" y="7632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465AF50F-204D-42C6-9CBE-E7BC0AF45A0F}"/>
                  </a:ext>
                </a:extLst>
              </p:cNvPr>
              <p:cNvGrpSpPr/>
              <p:nvPr/>
            </p:nvGrpSpPr>
            <p:grpSpPr>
              <a:xfrm>
                <a:off x="3184269" y="1221710"/>
                <a:ext cx="2955511" cy="1818452"/>
                <a:chOff x="6537069" y="1221710"/>
                <a:chExt cx="2955511" cy="1818452"/>
              </a:xfrm>
            </p:grpSpPr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65B9067C-22ED-41CC-89B9-3EA220EA90EA}"/>
                    </a:ext>
                  </a:extLst>
                </p:cNvPr>
                <p:cNvGrpSpPr/>
                <p:nvPr/>
              </p:nvGrpSpPr>
              <p:grpSpPr>
                <a:xfrm flipH="1">
                  <a:off x="653706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414" name="星: 32 pt 413">
                    <a:extLst>
                      <a:ext uri="{FF2B5EF4-FFF2-40B4-BE49-F238E27FC236}">
                        <a16:creationId xmlns:a16="http://schemas.microsoft.com/office/drawing/2014/main" id="{6E431199-D48A-4501-AF37-AE8C2E47BD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5" name="星: 32 pt 414">
                    <a:extLst>
                      <a:ext uri="{FF2B5EF4-FFF2-40B4-BE49-F238E27FC236}">
                        <a16:creationId xmlns:a16="http://schemas.microsoft.com/office/drawing/2014/main" id="{397EEC5E-1523-4232-AFD4-85CF281D2E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6" name="円: 塗りつぶしなし 415">
                    <a:extLst>
                      <a:ext uri="{FF2B5EF4-FFF2-40B4-BE49-F238E27FC236}">
                        <a16:creationId xmlns:a16="http://schemas.microsoft.com/office/drawing/2014/main" id="{F28902F8-7BDD-41C0-9244-C754166993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7" name="円: 塗りつぶしなし 416">
                    <a:extLst>
                      <a:ext uri="{FF2B5EF4-FFF2-40B4-BE49-F238E27FC236}">
                        <a16:creationId xmlns:a16="http://schemas.microsoft.com/office/drawing/2014/main" id="{BCBBF813-868A-4C05-82D9-31A12D68AF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8" name="アーチ 417">
                    <a:extLst>
                      <a:ext uri="{FF2B5EF4-FFF2-40B4-BE49-F238E27FC236}">
                        <a16:creationId xmlns:a16="http://schemas.microsoft.com/office/drawing/2014/main" id="{C88BB8AF-AB8F-40E2-9486-8CBA2D07F2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D6F0089D-F8A8-463C-95C6-E84D6670A52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0" name="円: 塗りつぶしなし 419">
                    <a:extLst>
                      <a:ext uri="{FF2B5EF4-FFF2-40B4-BE49-F238E27FC236}">
                        <a16:creationId xmlns:a16="http://schemas.microsoft.com/office/drawing/2014/main" id="{A0D2A459-ED28-4AD6-9F3D-D2397CD56E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1" name="円: 塗りつぶしなし 420">
                    <a:extLst>
                      <a:ext uri="{FF2B5EF4-FFF2-40B4-BE49-F238E27FC236}">
                        <a16:creationId xmlns:a16="http://schemas.microsoft.com/office/drawing/2014/main" id="{5CF2743B-CC4F-466B-B707-B5FC2BD073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2" name="四角形: 角を丸くする 421">
                    <a:extLst>
                      <a:ext uri="{FF2B5EF4-FFF2-40B4-BE49-F238E27FC236}">
                        <a16:creationId xmlns:a16="http://schemas.microsoft.com/office/drawing/2014/main" id="{D25FC02A-7D4F-4473-82DC-D8603D50C5A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3" name="四角形: 上の 2 つの角を丸める 422">
                    <a:extLst>
                      <a:ext uri="{FF2B5EF4-FFF2-40B4-BE49-F238E27FC236}">
                        <a16:creationId xmlns:a16="http://schemas.microsoft.com/office/drawing/2014/main" id="{A5469118-F5EC-45D4-B149-5D0FEF380A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4" name="台形 423">
                    <a:extLst>
                      <a:ext uri="{FF2B5EF4-FFF2-40B4-BE49-F238E27FC236}">
                        <a16:creationId xmlns:a16="http://schemas.microsoft.com/office/drawing/2014/main" id="{90A2147E-3271-41EA-BFDD-0E6CDED6F16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5" name="アーチ 424">
                    <a:extLst>
                      <a:ext uri="{FF2B5EF4-FFF2-40B4-BE49-F238E27FC236}">
                        <a16:creationId xmlns:a16="http://schemas.microsoft.com/office/drawing/2014/main" id="{30E018B5-5E4B-4A0C-80D2-C6C7D254B4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6" name="四角形: 角を丸くする 425">
                    <a:extLst>
                      <a:ext uri="{FF2B5EF4-FFF2-40B4-BE49-F238E27FC236}">
                        <a16:creationId xmlns:a16="http://schemas.microsoft.com/office/drawing/2014/main" id="{6396A0D0-0B30-4ABF-83FB-B0D921736A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7" name="楕円 426">
                    <a:extLst>
                      <a:ext uri="{FF2B5EF4-FFF2-40B4-BE49-F238E27FC236}">
                        <a16:creationId xmlns:a16="http://schemas.microsoft.com/office/drawing/2014/main" id="{5C611D18-1817-4C1A-B261-C62AFB4F48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411" name="グループ化 410">
                  <a:extLst>
                    <a:ext uri="{FF2B5EF4-FFF2-40B4-BE49-F238E27FC236}">
                      <a16:creationId xmlns:a16="http://schemas.microsoft.com/office/drawing/2014/main" id="{4A69A28A-E603-412D-89F5-15F984CDD193}"/>
                    </a:ext>
                  </a:extLst>
                </p:cNvPr>
                <p:cNvGrpSpPr/>
                <p:nvPr/>
              </p:nvGrpSpPr>
              <p:grpSpPr>
                <a:xfrm>
                  <a:off x="773917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23297BC4-A9A8-47C7-B3E9-981C04108BBB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3" name="楕円 412">
                    <a:extLst>
                      <a:ext uri="{FF2B5EF4-FFF2-40B4-BE49-F238E27FC236}">
                        <a16:creationId xmlns:a16="http://schemas.microsoft.com/office/drawing/2014/main" id="{26037F4A-F9EF-4F9B-BA8D-C10164A9C4F2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82" name="グループ化 381">
                <a:extLst>
                  <a:ext uri="{FF2B5EF4-FFF2-40B4-BE49-F238E27FC236}">
                    <a16:creationId xmlns:a16="http://schemas.microsoft.com/office/drawing/2014/main" id="{70C73B9D-FD01-4745-95FA-203F134D0BF5}"/>
                  </a:ext>
                </a:extLst>
              </p:cNvPr>
              <p:cNvGrpSpPr/>
              <p:nvPr/>
            </p:nvGrpSpPr>
            <p:grpSpPr>
              <a:xfrm rot="900000">
                <a:off x="4473717" y="2397339"/>
                <a:ext cx="262583" cy="432734"/>
                <a:chOff x="1213593" y="2419137"/>
                <a:chExt cx="262583" cy="432734"/>
              </a:xfrm>
            </p:grpSpPr>
            <p:sp>
              <p:nvSpPr>
                <p:cNvPr id="408" name="四角形: 上の 2 つの角を丸める 407">
                  <a:extLst>
                    <a:ext uri="{FF2B5EF4-FFF2-40B4-BE49-F238E27FC236}">
                      <a16:creationId xmlns:a16="http://schemas.microsoft.com/office/drawing/2014/main" id="{1FE9B874-450B-4A7B-9330-E67BC5C0C60B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9" name="四角形: 上の 2 つの角を丸める 408">
                  <a:extLst>
                    <a:ext uri="{FF2B5EF4-FFF2-40B4-BE49-F238E27FC236}">
                      <a16:creationId xmlns:a16="http://schemas.microsoft.com/office/drawing/2014/main" id="{3B43DF9C-E714-4F8F-AB49-E8C48BD4AADA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99A16419-4BC2-4679-B3A3-C55DC8649092}"/>
                  </a:ext>
                </a:extLst>
              </p:cNvPr>
              <p:cNvGrpSpPr/>
              <p:nvPr/>
            </p:nvGrpSpPr>
            <p:grpSpPr>
              <a:xfrm rot="900000">
                <a:off x="4540240" y="1701702"/>
                <a:ext cx="456518" cy="1056825"/>
                <a:chOff x="1367356" y="1701702"/>
                <a:chExt cx="456518" cy="1056825"/>
              </a:xfrm>
            </p:grpSpPr>
            <p:sp>
              <p:nvSpPr>
                <p:cNvPr id="405" name="台形 404">
                  <a:extLst>
                    <a:ext uri="{FF2B5EF4-FFF2-40B4-BE49-F238E27FC236}">
                      <a16:creationId xmlns:a16="http://schemas.microsoft.com/office/drawing/2014/main" id="{624A1127-45CF-4E66-B3D1-BB3D3E20DA5A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C1E22552-947C-42B4-A7F5-532FC9B2439F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7" name="台形 406">
                  <a:extLst>
                    <a:ext uri="{FF2B5EF4-FFF2-40B4-BE49-F238E27FC236}">
                      <a16:creationId xmlns:a16="http://schemas.microsoft.com/office/drawing/2014/main" id="{5CD21833-0851-4143-AA30-B04D4964436A}"/>
                    </a:ext>
                  </a:extLst>
                </p:cNvPr>
                <p:cNvSpPr/>
                <p:nvPr/>
              </p:nvSpPr>
              <p:spPr>
                <a:xfrm rot="10800000">
                  <a:off x="1414504" y="1701702"/>
                  <a:ext cx="409370" cy="856657"/>
                </a:xfrm>
                <a:prstGeom prst="trapezoid">
                  <a:avLst>
                    <a:gd name="adj" fmla="val 17748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84" name="四角形: 上の 2 つの角を丸める 383">
                <a:extLst>
                  <a:ext uri="{FF2B5EF4-FFF2-40B4-BE49-F238E27FC236}">
                    <a16:creationId xmlns:a16="http://schemas.microsoft.com/office/drawing/2014/main" id="{D7EF6302-0B61-4852-A11F-7AFF6DB793DA}"/>
                  </a:ext>
                </a:extLst>
              </p:cNvPr>
              <p:cNvSpPr/>
              <p:nvPr/>
            </p:nvSpPr>
            <p:spPr>
              <a:xfrm>
                <a:off x="4641075" y="9435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6D45F574-725D-4AC9-B99E-B735F7C6BB1A}"/>
                  </a:ext>
                </a:extLst>
              </p:cNvPr>
              <p:cNvGrpSpPr/>
              <p:nvPr/>
            </p:nvGrpSpPr>
            <p:grpSpPr>
              <a:xfrm>
                <a:off x="3906927" y="881548"/>
                <a:ext cx="652877" cy="334322"/>
                <a:chOff x="671569" y="862641"/>
                <a:chExt cx="683016" cy="349755"/>
              </a:xfrm>
            </p:grpSpPr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78F39A40-7701-490B-A7BD-7DE5528B9D2C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3" name="四角形: 角を丸くする 402">
                  <a:extLst>
                    <a:ext uri="{FF2B5EF4-FFF2-40B4-BE49-F238E27FC236}">
                      <a16:creationId xmlns:a16="http://schemas.microsoft.com/office/drawing/2014/main" id="{3744BE11-7860-4F16-AB5F-373E215EA3FD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4" name="四角形: 角を丸くする 403">
                  <a:extLst>
                    <a:ext uri="{FF2B5EF4-FFF2-40B4-BE49-F238E27FC236}">
                      <a16:creationId xmlns:a16="http://schemas.microsoft.com/office/drawing/2014/main" id="{62532C7C-891E-4676-BAF6-0F6D4DEDB705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BB6E877E-3F59-4A28-8C99-DA65AA7FB317}"/>
                  </a:ext>
                </a:extLst>
              </p:cNvPr>
              <p:cNvSpPr/>
              <p:nvPr/>
            </p:nvSpPr>
            <p:spPr>
              <a:xfrm rot="8100000">
                <a:off x="4444724" y="9889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7" name="四角形: 上の 2 つの角を丸める 386">
                <a:extLst>
                  <a:ext uri="{FF2B5EF4-FFF2-40B4-BE49-F238E27FC236}">
                    <a16:creationId xmlns:a16="http://schemas.microsoft.com/office/drawing/2014/main" id="{EFDCF403-DC41-4162-8F94-60D49460D4CE}"/>
                  </a:ext>
                </a:extLst>
              </p:cNvPr>
              <p:cNvSpPr/>
              <p:nvPr/>
            </p:nvSpPr>
            <p:spPr>
              <a:xfrm>
                <a:off x="4232646" y="8543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98AD3271-E182-44D3-A600-36C88C9E8A36}"/>
                  </a:ext>
                </a:extLst>
              </p:cNvPr>
              <p:cNvSpPr/>
              <p:nvPr/>
            </p:nvSpPr>
            <p:spPr>
              <a:xfrm>
                <a:off x="4443413" y="105489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3C39ECA6-32CE-4481-856D-96B7F0E1FEF4}"/>
                  </a:ext>
                </a:extLst>
              </p:cNvPr>
              <p:cNvSpPr/>
              <p:nvPr/>
            </p:nvSpPr>
            <p:spPr>
              <a:xfrm rot="20376193">
                <a:off x="4634850" y="953764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EF350399-ECDC-473C-BC02-8C4303237EE8}"/>
                  </a:ext>
                </a:extLst>
              </p:cNvPr>
              <p:cNvGrpSpPr/>
              <p:nvPr/>
            </p:nvGrpSpPr>
            <p:grpSpPr>
              <a:xfrm rot="900000">
                <a:off x="4380104" y="-406563"/>
                <a:ext cx="1291268" cy="1350492"/>
                <a:chOff x="7300815" y="5983565"/>
                <a:chExt cx="1291268" cy="1350492"/>
              </a:xfrm>
            </p:grpSpPr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88D99954-4752-4DAB-9CDF-3A792551038F}"/>
                    </a:ext>
                  </a:extLst>
                </p:cNvPr>
                <p:cNvSpPr/>
                <p:nvPr/>
              </p:nvSpPr>
              <p:spPr>
                <a:xfrm rot="20952697">
                  <a:off x="7306672" y="5983565"/>
                  <a:ext cx="1190404" cy="1040505"/>
                </a:xfrm>
                <a:custGeom>
                  <a:avLst/>
                  <a:gdLst>
                    <a:gd name="connsiteX0" fmla="*/ 518797 w 1301563"/>
                    <a:gd name="connsiteY0" fmla="*/ 0 h 1095292"/>
                    <a:gd name="connsiteX1" fmla="*/ 720737 w 1301563"/>
                    <a:gd name="connsiteY1" fmla="*/ 40494 h 1095292"/>
                    <a:gd name="connsiteX2" fmla="*/ 768335 w 1301563"/>
                    <a:gd name="connsiteY2" fmla="*/ 66155 h 1095292"/>
                    <a:gd name="connsiteX3" fmla="*/ 782766 w 1301563"/>
                    <a:gd name="connsiteY3" fmla="*/ 64710 h 1095292"/>
                    <a:gd name="connsiteX4" fmla="*/ 1301563 w 1301563"/>
                    <a:gd name="connsiteY4" fmla="*/ 580001 h 1095292"/>
                    <a:gd name="connsiteX5" fmla="*/ 782766 w 1301563"/>
                    <a:gd name="connsiteY5" fmla="*/ 1095292 h 1095292"/>
                    <a:gd name="connsiteX6" fmla="*/ 580827 w 1301563"/>
                    <a:gd name="connsiteY6" fmla="*/ 1054798 h 1095292"/>
                    <a:gd name="connsiteX7" fmla="*/ 533229 w 1301563"/>
                    <a:gd name="connsiteY7" fmla="*/ 1029137 h 1095292"/>
                    <a:gd name="connsiteX8" fmla="*/ 518797 w 1301563"/>
                    <a:gd name="connsiteY8" fmla="*/ 1030582 h 1095292"/>
                    <a:gd name="connsiteX9" fmla="*/ 0 w 1301563"/>
                    <a:gd name="connsiteY9" fmla="*/ 515291 h 1095292"/>
                    <a:gd name="connsiteX10" fmla="*/ 518797 w 1301563"/>
                    <a:gd name="connsiteY10" fmla="*/ 0 h 10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1563" h="1095292">
                      <a:moveTo>
                        <a:pt x="518797" y="0"/>
                      </a:moveTo>
                      <a:cubicBezTo>
                        <a:pt x="590428" y="0"/>
                        <a:pt x="658669" y="14419"/>
                        <a:pt x="720737" y="40494"/>
                      </a:cubicBezTo>
                      <a:lnTo>
                        <a:pt x="768335" y="66155"/>
                      </a:lnTo>
                      <a:lnTo>
                        <a:pt x="782766" y="64710"/>
                      </a:lnTo>
                      <a:cubicBezTo>
                        <a:pt x="1069290" y="64710"/>
                        <a:pt x="1301563" y="295414"/>
                        <a:pt x="1301563" y="580001"/>
                      </a:cubicBezTo>
                      <a:cubicBezTo>
                        <a:pt x="1301563" y="864588"/>
                        <a:pt x="1069290" y="1095292"/>
                        <a:pt x="782766" y="1095292"/>
                      </a:cubicBezTo>
                      <a:cubicBezTo>
                        <a:pt x="711135" y="1095292"/>
                        <a:pt x="642895" y="1080873"/>
                        <a:pt x="580827" y="1054798"/>
                      </a:cubicBezTo>
                      <a:lnTo>
                        <a:pt x="533229" y="1029137"/>
                      </a:lnTo>
                      <a:lnTo>
                        <a:pt x="518797" y="1030582"/>
                      </a:lnTo>
                      <a:cubicBezTo>
                        <a:pt x="232273" y="1030582"/>
                        <a:pt x="0" y="799878"/>
                        <a:pt x="0" y="515291"/>
                      </a:cubicBezTo>
                      <a:cubicBezTo>
                        <a:pt x="0" y="230704"/>
                        <a:pt x="232273" y="0"/>
                        <a:pt x="51879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2" name="楕円 1">
                  <a:extLst>
                    <a:ext uri="{FF2B5EF4-FFF2-40B4-BE49-F238E27FC236}">
                      <a16:creationId xmlns:a16="http://schemas.microsoft.com/office/drawing/2014/main" id="{A6011AF0-E979-405C-B3FF-4C4E2FF3413A}"/>
                    </a:ext>
                  </a:extLst>
                </p:cNvPr>
                <p:cNvSpPr/>
                <p:nvPr/>
              </p:nvSpPr>
              <p:spPr>
                <a:xfrm rot="20952697">
                  <a:off x="7300815" y="6810884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3" name="四角形: 角を丸くする 392">
                  <a:extLst>
                    <a:ext uri="{FF2B5EF4-FFF2-40B4-BE49-F238E27FC236}">
                      <a16:creationId xmlns:a16="http://schemas.microsoft.com/office/drawing/2014/main" id="{8ED0DFE9-F61C-47BD-89FA-355D1BF00C80}"/>
                    </a:ext>
                  </a:extLst>
                </p:cNvPr>
                <p:cNvSpPr/>
                <p:nvPr/>
              </p:nvSpPr>
              <p:spPr>
                <a:xfrm rot="20952697">
                  <a:off x="7340208" y="6098318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4" name="楕円 14">
                  <a:extLst>
                    <a:ext uri="{FF2B5EF4-FFF2-40B4-BE49-F238E27FC236}">
                      <a16:creationId xmlns:a16="http://schemas.microsoft.com/office/drawing/2014/main" id="{05C563C3-CD1C-49FE-8AF1-13C3B19AE30F}"/>
                    </a:ext>
                  </a:extLst>
                </p:cNvPr>
                <p:cNvSpPr/>
                <p:nvPr/>
              </p:nvSpPr>
              <p:spPr>
                <a:xfrm rot="20052697">
                  <a:off x="7552287" y="7016808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8AFCAE5D-099F-4FF7-B73A-B5CBCE7A39E6}"/>
                    </a:ext>
                  </a:extLst>
                </p:cNvPr>
                <p:cNvSpPr/>
                <p:nvPr/>
              </p:nvSpPr>
              <p:spPr>
                <a:xfrm rot="20052697">
                  <a:off x="7583360" y="7025550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6" name="月 395">
                  <a:extLst>
                    <a:ext uri="{FF2B5EF4-FFF2-40B4-BE49-F238E27FC236}">
                      <a16:creationId xmlns:a16="http://schemas.microsoft.com/office/drawing/2014/main" id="{E52945B6-6F14-47A3-B621-E3F1A6AE70D3}"/>
                    </a:ext>
                  </a:extLst>
                </p:cNvPr>
                <p:cNvSpPr/>
                <p:nvPr/>
              </p:nvSpPr>
              <p:spPr>
                <a:xfrm rot="4752697">
                  <a:off x="7464151" y="6451505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C7BEDDAA-9836-4D4D-B235-8A2E5C631B92}"/>
                    </a:ext>
                  </a:extLst>
                </p:cNvPr>
                <p:cNvSpPr/>
                <p:nvPr/>
              </p:nvSpPr>
              <p:spPr>
                <a:xfrm rot="14527645">
                  <a:off x="7483835" y="6579581"/>
                  <a:ext cx="86690" cy="241892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8" name="楕円 397">
                  <a:extLst>
                    <a:ext uri="{FF2B5EF4-FFF2-40B4-BE49-F238E27FC236}">
                      <a16:creationId xmlns:a16="http://schemas.microsoft.com/office/drawing/2014/main" id="{441CE8BE-9955-4670-8886-CE23D5EBCBFE}"/>
                    </a:ext>
                  </a:extLst>
                </p:cNvPr>
                <p:cNvSpPr/>
                <p:nvPr/>
              </p:nvSpPr>
              <p:spPr>
                <a:xfrm rot="20952697">
                  <a:off x="7403343" y="6628372"/>
                  <a:ext cx="184756" cy="2750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9" name="楕円 398">
                  <a:extLst>
                    <a:ext uri="{FF2B5EF4-FFF2-40B4-BE49-F238E27FC236}">
                      <a16:creationId xmlns:a16="http://schemas.microsoft.com/office/drawing/2014/main" id="{19476E87-A47D-40B7-AB35-ADF62976D254}"/>
                    </a:ext>
                  </a:extLst>
                </p:cNvPr>
                <p:cNvSpPr/>
                <p:nvPr/>
              </p:nvSpPr>
              <p:spPr>
                <a:xfrm rot="20952697">
                  <a:off x="7409259" y="6705799"/>
                  <a:ext cx="101128" cy="1416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8A18EE55-257C-49C4-B45A-02EA90783802}"/>
                    </a:ext>
                  </a:extLst>
                </p:cNvPr>
                <p:cNvSpPr/>
                <p:nvPr/>
              </p:nvSpPr>
              <p:spPr>
                <a:xfrm rot="9900000">
                  <a:off x="7889468" y="6175577"/>
                  <a:ext cx="702615" cy="1158480"/>
                </a:xfrm>
                <a:custGeom>
                  <a:avLst/>
                  <a:gdLst>
                    <a:gd name="connsiteX0" fmla="*/ 537547 w 537547"/>
                    <a:gd name="connsiteY0" fmla="*/ 1159848 h 1159848"/>
                    <a:gd name="connsiteX1" fmla="*/ 444695 w 537547"/>
                    <a:gd name="connsiteY1" fmla="*/ 1060806 h 1159848"/>
                    <a:gd name="connsiteX2" fmla="*/ 438340 w 537547"/>
                    <a:gd name="connsiteY2" fmla="*/ 1042497 h 1159848"/>
                    <a:gd name="connsiteX3" fmla="*/ 444678 w 537547"/>
                    <a:gd name="connsiteY3" fmla="*/ 1159848 h 1159848"/>
                    <a:gd name="connsiteX4" fmla="*/ 351826 w 537547"/>
                    <a:gd name="connsiteY4" fmla="*/ 1060806 h 1159848"/>
                    <a:gd name="connsiteX5" fmla="*/ 345471 w 537547"/>
                    <a:gd name="connsiteY5" fmla="*/ 1042497 h 1159848"/>
                    <a:gd name="connsiteX6" fmla="*/ 351809 w 537547"/>
                    <a:gd name="connsiteY6" fmla="*/ 1159848 h 1159848"/>
                    <a:gd name="connsiteX7" fmla="*/ 287166 w 537547"/>
                    <a:gd name="connsiteY7" fmla="*/ 1114275 h 1159848"/>
                    <a:gd name="connsiteX8" fmla="*/ 252008 w 537547"/>
                    <a:gd name="connsiteY8" fmla="*/ 1031498 h 1159848"/>
                    <a:gd name="connsiteX9" fmla="*/ 258940 w 537547"/>
                    <a:gd name="connsiteY9" fmla="*/ 1159848 h 1159848"/>
                    <a:gd name="connsiteX10" fmla="*/ 194297 w 537547"/>
                    <a:gd name="connsiteY10" fmla="*/ 1114275 h 1159848"/>
                    <a:gd name="connsiteX11" fmla="*/ 159140 w 537547"/>
                    <a:gd name="connsiteY11" fmla="*/ 1031501 h 1159848"/>
                    <a:gd name="connsiteX12" fmla="*/ 166072 w 537547"/>
                    <a:gd name="connsiteY12" fmla="*/ 1159848 h 1159848"/>
                    <a:gd name="connsiteX13" fmla="*/ 0 w 537547"/>
                    <a:gd name="connsiteY13" fmla="*/ 579924 h 1159848"/>
                    <a:gd name="connsiteX14" fmla="*/ 166072 w 537547"/>
                    <a:gd name="connsiteY14" fmla="*/ 0 h 1159848"/>
                    <a:gd name="connsiteX15" fmla="*/ 159140 w 537547"/>
                    <a:gd name="connsiteY15" fmla="*/ 128347 h 1159848"/>
                    <a:gd name="connsiteX16" fmla="*/ 194297 w 537547"/>
                    <a:gd name="connsiteY16" fmla="*/ 45573 h 1159848"/>
                    <a:gd name="connsiteX17" fmla="*/ 258940 w 537547"/>
                    <a:gd name="connsiteY17" fmla="*/ 0 h 1159848"/>
                    <a:gd name="connsiteX18" fmla="*/ 252008 w 537547"/>
                    <a:gd name="connsiteY18" fmla="*/ 128350 h 1159848"/>
                    <a:gd name="connsiteX19" fmla="*/ 287166 w 537547"/>
                    <a:gd name="connsiteY19" fmla="*/ 45573 h 1159848"/>
                    <a:gd name="connsiteX20" fmla="*/ 351809 w 537547"/>
                    <a:gd name="connsiteY20" fmla="*/ 0 h 1159848"/>
                    <a:gd name="connsiteX21" fmla="*/ 345471 w 537547"/>
                    <a:gd name="connsiteY21" fmla="*/ 117352 h 1159848"/>
                    <a:gd name="connsiteX22" fmla="*/ 351826 w 537547"/>
                    <a:gd name="connsiteY22" fmla="*/ 99042 h 1159848"/>
                    <a:gd name="connsiteX23" fmla="*/ 444678 w 537547"/>
                    <a:gd name="connsiteY23" fmla="*/ 0 h 1159848"/>
                    <a:gd name="connsiteX24" fmla="*/ 438340 w 537547"/>
                    <a:gd name="connsiteY24" fmla="*/ 117352 h 1159848"/>
                    <a:gd name="connsiteX25" fmla="*/ 444695 w 537547"/>
                    <a:gd name="connsiteY25" fmla="*/ 99042 h 1159848"/>
                    <a:gd name="connsiteX26" fmla="*/ 537547 w 537547"/>
                    <a:gd name="connsiteY26" fmla="*/ 0 h 1159848"/>
                    <a:gd name="connsiteX27" fmla="*/ 537547 w 537547"/>
                    <a:gd name="connsiteY27" fmla="*/ 1159848 h 1159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37547" h="1159848">
                      <a:moveTo>
                        <a:pt x="537547" y="1159848"/>
                      </a:moveTo>
                      <a:cubicBezTo>
                        <a:pt x="503152" y="1159848"/>
                        <a:pt x="471200" y="1123336"/>
                        <a:pt x="444695" y="1060806"/>
                      </a:cubicBezTo>
                      <a:lnTo>
                        <a:pt x="438340" y="1042497"/>
                      </a:lnTo>
                      <a:lnTo>
                        <a:pt x="444678" y="1159848"/>
                      </a:lnTo>
                      <a:cubicBezTo>
                        <a:pt x="410283" y="1159848"/>
                        <a:pt x="378331" y="1123336"/>
                        <a:pt x="351826" y="1060806"/>
                      </a:cubicBezTo>
                      <a:lnTo>
                        <a:pt x="345471" y="1042497"/>
                      </a:lnTo>
                      <a:lnTo>
                        <a:pt x="351809" y="1159848"/>
                      </a:lnTo>
                      <a:cubicBezTo>
                        <a:pt x="328879" y="1159848"/>
                        <a:pt x="307035" y="1143620"/>
                        <a:pt x="287166" y="1114275"/>
                      </a:cubicBezTo>
                      <a:lnTo>
                        <a:pt x="252008" y="1031498"/>
                      </a:lnTo>
                      <a:lnTo>
                        <a:pt x="258940" y="1159848"/>
                      </a:lnTo>
                      <a:cubicBezTo>
                        <a:pt x="236010" y="1159848"/>
                        <a:pt x="214166" y="1143620"/>
                        <a:pt x="194297" y="1114275"/>
                      </a:cubicBezTo>
                      <a:lnTo>
                        <a:pt x="159140" y="1031501"/>
                      </a:lnTo>
                      <a:lnTo>
                        <a:pt x="166072" y="1159848"/>
                      </a:lnTo>
                      <a:cubicBezTo>
                        <a:pt x="74353" y="1159848"/>
                        <a:pt x="0" y="900207"/>
                        <a:pt x="0" y="579924"/>
                      </a:cubicBezTo>
                      <a:cubicBezTo>
                        <a:pt x="0" y="259641"/>
                        <a:pt x="74353" y="0"/>
                        <a:pt x="166072" y="0"/>
                      </a:cubicBezTo>
                      <a:lnTo>
                        <a:pt x="159140" y="128347"/>
                      </a:lnTo>
                      <a:lnTo>
                        <a:pt x="194297" y="45573"/>
                      </a:lnTo>
                      <a:cubicBezTo>
                        <a:pt x="214166" y="16228"/>
                        <a:pt x="236010" y="0"/>
                        <a:pt x="258940" y="0"/>
                      </a:cubicBezTo>
                      <a:lnTo>
                        <a:pt x="252008" y="128350"/>
                      </a:lnTo>
                      <a:lnTo>
                        <a:pt x="287166" y="45573"/>
                      </a:lnTo>
                      <a:cubicBezTo>
                        <a:pt x="307035" y="16228"/>
                        <a:pt x="328879" y="0"/>
                        <a:pt x="351809" y="0"/>
                      </a:cubicBezTo>
                      <a:lnTo>
                        <a:pt x="345471" y="117352"/>
                      </a:lnTo>
                      <a:lnTo>
                        <a:pt x="351826" y="99042"/>
                      </a:lnTo>
                      <a:cubicBezTo>
                        <a:pt x="378331" y="36512"/>
                        <a:pt x="410283" y="0"/>
                        <a:pt x="444678" y="0"/>
                      </a:cubicBezTo>
                      <a:lnTo>
                        <a:pt x="438340" y="117352"/>
                      </a:lnTo>
                      <a:lnTo>
                        <a:pt x="444695" y="99042"/>
                      </a:lnTo>
                      <a:cubicBezTo>
                        <a:pt x="471200" y="36512"/>
                        <a:pt x="503152" y="0"/>
                        <a:pt x="537547" y="0"/>
                      </a:cubicBezTo>
                      <a:cubicBezTo>
                        <a:pt x="509868" y="380575"/>
                        <a:pt x="509868" y="779273"/>
                        <a:pt x="537547" y="115984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11CEAFF9-C6F0-4452-9C14-A2EE6F43141C}"/>
                    </a:ext>
                  </a:extLst>
                </p:cNvPr>
                <p:cNvSpPr/>
                <p:nvPr/>
              </p:nvSpPr>
              <p:spPr>
                <a:xfrm rot="1152697">
                  <a:off x="7485862" y="6057314"/>
                  <a:ext cx="962196" cy="702171"/>
                </a:xfrm>
                <a:custGeom>
                  <a:avLst/>
                  <a:gdLst>
                    <a:gd name="connsiteX0" fmla="*/ 533007 w 1066015"/>
                    <a:gd name="connsiteY0" fmla="*/ 0 h 494004"/>
                    <a:gd name="connsiteX1" fmla="*/ 1045686 w 1066015"/>
                    <a:gd name="connsiteY1" fmla="*/ 207093 h 494004"/>
                    <a:gd name="connsiteX2" fmla="*/ 1066015 w 1066015"/>
                    <a:gd name="connsiteY2" fmla="*/ 247002 h 494004"/>
                    <a:gd name="connsiteX3" fmla="*/ 1045686 w 1066015"/>
                    <a:gd name="connsiteY3" fmla="*/ 286911 h 494004"/>
                    <a:gd name="connsiteX4" fmla="*/ 533007 w 1066015"/>
                    <a:gd name="connsiteY4" fmla="*/ 494004 h 494004"/>
                    <a:gd name="connsiteX5" fmla="*/ 20328 w 1066015"/>
                    <a:gd name="connsiteY5" fmla="*/ 286911 h 494004"/>
                    <a:gd name="connsiteX6" fmla="*/ 0 w 1066015"/>
                    <a:gd name="connsiteY6" fmla="*/ 247002 h 494004"/>
                    <a:gd name="connsiteX7" fmla="*/ 20328 w 1066015"/>
                    <a:gd name="connsiteY7" fmla="*/ 207093 h 494004"/>
                    <a:gd name="connsiteX8" fmla="*/ 533007 w 1066015"/>
                    <a:gd name="connsiteY8" fmla="*/ 0 h 49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6015" h="494004">
                      <a:moveTo>
                        <a:pt x="533007" y="0"/>
                      </a:moveTo>
                      <a:cubicBezTo>
                        <a:pt x="763477" y="0"/>
                        <a:pt x="961219" y="85393"/>
                        <a:pt x="1045686" y="207093"/>
                      </a:cubicBezTo>
                      <a:lnTo>
                        <a:pt x="1066015" y="247002"/>
                      </a:lnTo>
                      <a:lnTo>
                        <a:pt x="1045686" y="286911"/>
                      </a:lnTo>
                      <a:cubicBezTo>
                        <a:pt x="961219" y="408611"/>
                        <a:pt x="763477" y="494004"/>
                        <a:pt x="533007" y="494004"/>
                      </a:cubicBezTo>
                      <a:cubicBezTo>
                        <a:pt x="302538" y="494004"/>
                        <a:pt x="104795" y="408611"/>
                        <a:pt x="20328" y="286911"/>
                      </a:cubicBezTo>
                      <a:lnTo>
                        <a:pt x="0" y="247002"/>
                      </a:lnTo>
                      <a:lnTo>
                        <a:pt x="20328" y="207093"/>
                      </a:lnTo>
                      <a:cubicBezTo>
                        <a:pt x="104795" y="85393"/>
                        <a:pt x="302538" y="0"/>
                        <a:pt x="53300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0406ED38-48CF-4E8F-9585-CF55E9B5E958}"/>
                </a:ext>
              </a:extLst>
            </p:cNvPr>
            <p:cNvGrpSpPr/>
            <p:nvPr/>
          </p:nvGrpSpPr>
          <p:grpSpPr>
            <a:xfrm>
              <a:off x="4600320" y="3877328"/>
              <a:ext cx="1035231" cy="1013716"/>
              <a:chOff x="3009767" y="2501899"/>
              <a:chExt cx="2006735" cy="1965031"/>
            </a:xfrm>
            <a:solidFill>
              <a:sysClr val="window" lastClr="FFFFFF">
                <a:lumMod val="95000"/>
              </a:sysClr>
            </a:solidFill>
          </p:grpSpPr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F9A9A899-F015-4DC8-9917-2BA89D7BA0DC}"/>
                  </a:ext>
                </a:extLst>
              </p:cNvPr>
              <p:cNvGrpSpPr/>
              <p:nvPr/>
            </p:nvGrpSpPr>
            <p:grpSpPr>
              <a:xfrm>
                <a:off x="3932594" y="3210437"/>
                <a:ext cx="513009" cy="1256493"/>
                <a:chOff x="3932594" y="3210437"/>
                <a:chExt cx="513009" cy="1256493"/>
              </a:xfrm>
              <a:grpFill/>
            </p:grpSpPr>
            <p:sp>
              <p:nvSpPr>
                <p:cNvPr id="374" name="四角形: 角を丸くする 373">
                  <a:extLst>
                    <a:ext uri="{FF2B5EF4-FFF2-40B4-BE49-F238E27FC236}">
                      <a16:creationId xmlns:a16="http://schemas.microsoft.com/office/drawing/2014/main" id="{9600E9CE-CEA4-450C-A8A6-AA6BD3C1CD27}"/>
                    </a:ext>
                  </a:extLst>
                </p:cNvPr>
                <p:cNvSpPr/>
                <p:nvPr/>
              </p:nvSpPr>
              <p:spPr>
                <a:xfrm rot="19800000">
                  <a:off x="3932594" y="3210437"/>
                  <a:ext cx="118826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5" name="四角形: 角を丸くする 374">
                  <a:extLst>
                    <a:ext uri="{FF2B5EF4-FFF2-40B4-BE49-F238E27FC236}">
                      <a16:creationId xmlns:a16="http://schemas.microsoft.com/office/drawing/2014/main" id="{E049CE7B-4050-477C-96BF-21C396637CAD}"/>
                    </a:ext>
                  </a:extLst>
                </p:cNvPr>
                <p:cNvSpPr/>
                <p:nvPr/>
              </p:nvSpPr>
              <p:spPr>
                <a:xfrm rot="1800000">
                  <a:off x="4338465" y="3210437"/>
                  <a:ext cx="107138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6" name="四角形: 角を丸くする 375">
                  <a:extLst>
                    <a:ext uri="{FF2B5EF4-FFF2-40B4-BE49-F238E27FC236}">
                      <a16:creationId xmlns:a16="http://schemas.microsoft.com/office/drawing/2014/main" id="{27188FF3-3C87-4D4A-8928-D71EBD21FD1D}"/>
                    </a:ext>
                  </a:extLst>
                </p:cNvPr>
                <p:cNvSpPr/>
                <p:nvPr/>
              </p:nvSpPr>
              <p:spPr>
                <a:xfrm rot="1800000">
                  <a:off x="3970173" y="4003336"/>
                  <a:ext cx="160247" cy="463594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68" name="四角形: 角を丸くする 367">
                <a:extLst>
                  <a:ext uri="{FF2B5EF4-FFF2-40B4-BE49-F238E27FC236}">
                    <a16:creationId xmlns:a16="http://schemas.microsoft.com/office/drawing/2014/main" id="{F1250ABE-C255-4548-AED4-77280DBCC075}"/>
                  </a:ext>
                </a:extLst>
              </p:cNvPr>
              <p:cNvSpPr/>
              <p:nvPr/>
            </p:nvSpPr>
            <p:spPr>
              <a:xfrm>
                <a:off x="4083051" y="3897493"/>
                <a:ext cx="211724" cy="194897"/>
              </a:xfrm>
              <a:prstGeom prst="roundRect">
                <a:avLst>
                  <a:gd name="adj" fmla="val 25664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6D5627CA-8815-4064-B1C2-9CAB2DEE86DE}"/>
                  </a:ext>
                </a:extLst>
              </p:cNvPr>
              <p:cNvSpPr/>
              <p:nvPr/>
            </p:nvSpPr>
            <p:spPr>
              <a:xfrm>
                <a:off x="3244717" y="2501899"/>
                <a:ext cx="1771785" cy="1241426"/>
              </a:xfrm>
              <a:custGeom>
                <a:avLst/>
                <a:gdLst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93904 w 1771785"/>
                  <a:gd name="connsiteY7" fmla="*/ 1098551 h 1241426"/>
                  <a:gd name="connsiteX8" fmla="*/ 1084312 w 1771785"/>
                  <a:gd name="connsiteY8" fmla="*/ 1067651 h 1241426"/>
                  <a:gd name="connsiteX9" fmla="*/ 766890 w 1771785"/>
                  <a:gd name="connsiteY9" fmla="*/ 857250 h 1241426"/>
                  <a:gd name="connsiteX10" fmla="*/ 0 w 1771785"/>
                  <a:gd name="connsiteY10" fmla="*/ 857250 h 1241426"/>
                  <a:gd name="connsiteX11" fmla="*/ 14988 w 1771785"/>
                  <a:gd name="connsiteY11" fmla="*/ 708568 h 1241426"/>
                  <a:gd name="connsiteX12" fmla="*/ 884372 w 1771785"/>
                  <a:gd name="connsiteY12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84312 w 1771785"/>
                  <a:gd name="connsiteY7" fmla="*/ 1067651 h 1241426"/>
                  <a:gd name="connsiteX8" fmla="*/ 766890 w 1771785"/>
                  <a:gd name="connsiteY8" fmla="*/ 857250 h 1241426"/>
                  <a:gd name="connsiteX9" fmla="*/ 0 w 1771785"/>
                  <a:gd name="connsiteY9" fmla="*/ 857250 h 1241426"/>
                  <a:gd name="connsiteX10" fmla="*/ 14988 w 1771785"/>
                  <a:gd name="connsiteY10" fmla="*/ 708568 h 1241426"/>
                  <a:gd name="connsiteX11" fmla="*/ 884372 w 1771785"/>
                  <a:gd name="connsiteY11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84312 w 1771785"/>
                  <a:gd name="connsiteY6" fmla="*/ 1067651 h 1241426"/>
                  <a:gd name="connsiteX7" fmla="*/ 766890 w 1771785"/>
                  <a:gd name="connsiteY7" fmla="*/ 857250 h 1241426"/>
                  <a:gd name="connsiteX8" fmla="*/ 0 w 1771785"/>
                  <a:gd name="connsiteY8" fmla="*/ 857250 h 1241426"/>
                  <a:gd name="connsiteX9" fmla="*/ 14988 w 1771785"/>
                  <a:gd name="connsiteY9" fmla="*/ 708568 h 1241426"/>
                  <a:gd name="connsiteX10" fmla="*/ 884372 w 1771785"/>
                  <a:gd name="connsiteY10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373330 w 1771785"/>
                  <a:gd name="connsiteY3" fmla="*/ 1241426 h 1241426"/>
                  <a:gd name="connsiteX4" fmla="*/ 1129736 w 1771785"/>
                  <a:gd name="connsiteY4" fmla="*/ 1140526 h 1241426"/>
                  <a:gd name="connsiteX5" fmla="*/ 1084312 w 1771785"/>
                  <a:gd name="connsiteY5" fmla="*/ 1067651 h 1241426"/>
                  <a:gd name="connsiteX6" fmla="*/ 766890 w 1771785"/>
                  <a:gd name="connsiteY6" fmla="*/ 857250 h 1241426"/>
                  <a:gd name="connsiteX7" fmla="*/ 0 w 1771785"/>
                  <a:gd name="connsiteY7" fmla="*/ 857250 h 1241426"/>
                  <a:gd name="connsiteX8" fmla="*/ 14988 w 1771785"/>
                  <a:gd name="connsiteY8" fmla="*/ 708568 h 1241426"/>
                  <a:gd name="connsiteX9" fmla="*/ 884372 w 1771785"/>
                  <a:gd name="connsiteY9" fmla="*/ 0 h 1241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71785" h="1241426">
                    <a:moveTo>
                      <a:pt x="884372" y="0"/>
                    </a:moveTo>
                    <a:cubicBezTo>
                      <a:pt x="1374477" y="0"/>
                      <a:pt x="1771785" y="397308"/>
                      <a:pt x="1771785" y="887413"/>
                    </a:cubicBezTo>
                    <a:cubicBezTo>
                      <a:pt x="1771785" y="1009939"/>
                      <a:pt x="1746954" y="1126666"/>
                      <a:pt x="1702048" y="1232834"/>
                    </a:cubicBezTo>
                    <a:lnTo>
                      <a:pt x="1373330" y="1241426"/>
                    </a:lnTo>
                    <a:cubicBezTo>
                      <a:pt x="1278201" y="1241426"/>
                      <a:pt x="1192077" y="1202867"/>
                      <a:pt x="1129736" y="1140526"/>
                    </a:cubicBezTo>
                    <a:lnTo>
                      <a:pt x="1084312" y="1067651"/>
                    </a:lnTo>
                    <a:cubicBezTo>
                      <a:pt x="1032015" y="944007"/>
                      <a:pt x="909584" y="857250"/>
                      <a:pt x="766890" y="857250"/>
                    </a:cubicBezTo>
                    <a:lnTo>
                      <a:pt x="0" y="857250"/>
                    </a:lnTo>
                    <a:lnTo>
                      <a:pt x="14988" y="708568"/>
                    </a:lnTo>
                    <a:cubicBezTo>
                      <a:pt x="97736" y="304189"/>
                      <a:pt x="455530" y="0"/>
                      <a:pt x="884372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0" name="四角形: 角を丸くする 3">
                <a:extLst>
                  <a:ext uri="{FF2B5EF4-FFF2-40B4-BE49-F238E27FC236}">
                    <a16:creationId xmlns:a16="http://schemas.microsoft.com/office/drawing/2014/main" id="{4825DFA7-12FC-4175-B743-9F7C60A25F5D}"/>
                  </a:ext>
                </a:extLst>
              </p:cNvPr>
              <p:cNvSpPr/>
              <p:nvPr/>
            </p:nvSpPr>
            <p:spPr>
              <a:xfrm>
                <a:off x="3009767" y="3270249"/>
                <a:ext cx="701808" cy="95485"/>
              </a:xfrm>
              <a:custGeom>
                <a:avLst/>
                <a:gdLst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88900 w 701808"/>
                  <a:gd name="connsiteY6" fmla="*/ 177800 h 177800"/>
                  <a:gd name="connsiteX7" fmla="*/ 0 w 701808"/>
                  <a:gd name="connsiteY7" fmla="*/ 88900 h 177800"/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0 w 701808"/>
                  <a:gd name="connsiteY6" fmla="*/ 88900 h 177800"/>
                  <a:gd name="connsiteX0" fmla="*/ 0 w 701808"/>
                  <a:gd name="connsiteY0" fmla="*/ 88900 h 95485"/>
                  <a:gd name="connsiteX1" fmla="*/ 88900 w 701808"/>
                  <a:gd name="connsiteY1" fmla="*/ 0 h 95485"/>
                  <a:gd name="connsiteX2" fmla="*/ 612908 w 701808"/>
                  <a:gd name="connsiteY2" fmla="*/ 0 h 95485"/>
                  <a:gd name="connsiteX3" fmla="*/ 701808 w 701808"/>
                  <a:gd name="connsiteY3" fmla="*/ 88900 h 95485"/>
                  <a:gd name="connsiteX4" fmla="*/ 701808 w 701808"/>
                  <a:gd name="connsiteY4" fmla="*/ 88900 h 95485"/>
                  <a:gd name="connsiteX5" fmla="*/ 0 w 701808"/>
                  <a:gd name="connsiteY5" fmla="*/ 88900 h 95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808" h="95485">
                    <a:moveTo>
                      <a:pt x="0" y="88900"/>
                    </a:moveTo>
                    <a:cubicBezTo>
                      <a:pt x="0" y="39802"/>
                      <a:pt x="39802" y="0"/>
                      <a:pt x="88900" y="0"/>
                    </a:cubicBezTo>
                    <a:lnTo>
                      <a:pt x="612908" y="0"/>
                    </a:lnTo>
                    <a:cubicBezTo>
                      <a:pt x="662006" y="0"/>
                      <a:pt x="701808" y="39802"/>
                      <a:pt x="701808" y="88900"/>
                    </a:cubicBezTo>
                    <a:lnTo>
                      <a:pt x="701808" y="88900"/>
                    </a:lnTo>
                    <a:cubicBezTo>
                      <a:pt x="584840" y="88900"/>
                      <a:pt x="102151" y="103717"/>
                      <a:pt x="0" y="8890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298DF6C4-E5D2-4BD6-B9C1-639EAB95E3F7}"/>
                  </a:ext>
                </a:extLst>
              </p:cNvPr>
              <p:cNvSpPr/>
              <p:nvPr/>
            </p:nvSpPr>
            <p:spPr>
              <a:xfrm>
                <a:off x="3271514" y="3033714"/>
                <a:ext cx="1718189" cy="142875"/>
              </a:xfrm>
              <a:custGeom>
                <a:avLst/>
                <a:gdLst>
                  <a:gd name="connsiteX0" fmla="*/ 48463 w 1718189"/>
                  <a:gd name="connsiteY0" fmla="*/ 0 h 142875"/>
                  <a:gd name="connsiteX1" fmla="*/ 1671474 w 1718189"/>
                  <a:gd name="connsiteY1" fmla="*/ 0 h 142875"/>
                  <a:gd name="connsiteX2" fmla="*/ 1676998 w 1718189"/>
                  <a:gd name="connsiteY2" fmla="*/ 10178 h 142875"/>
                  <a:gd name="connsiteX3" fmla="*/ 1718189 w 1718189"/>
                  <a:gd name="connsiteY3" fmla="*/ 142875 h 142875"/>
                  <a:gd name="connsiteX4" fmla="*/ 0 w 1718189"/>
                  <a:gd name="connsiteY4" fmla="*/ 142875 h 142875"/>
                  <a:gd name="connsiteX5" fmla="*/ 33463 w 1718189"/>
                  <a:gd name="connsiteY5" fmla="*/ 30207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189" h="142875">
                    <a:moveTo>
                      <a:pt x="48463" y="0"/>
                    </a:moveTo>
                    <a:lnTo>
                      <a:pt x="1671474" y="0"/>
                    </a:lnTo>
                    <a:lnTo>
                      <a:pt x="1676998" y="10178"/>
                    </a:lnTo>
                    <a:lnTo>
                      <a:pt x="1718189" y="142875"/>
                    </a:lnTo>
                    <a:lnTo>
                      <a:pt x="0" y="142875"/>
                    </a:lnTo>
                    <a:lnTo>
                      <a:pt x="33463" y="30207"/>
                    </a:lnTo>
                    <a:close/>
                  </a:path>
                </a:pathLst>
              </a:cu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2" name="四角形: 角を丸くする 371">
                <a:extLst>
                  <a:ext uri="{FF2B5EF4-FFF2-40B4-BE49-F238E27FC236}">
                    <a16:creationId xmlns:a16="http://schemas.microsoft.com/office/drawing/2014/main" id="{50DB5995-EE03-4E6F-8996-0D8AD4304BC8}"/>
                  </a:ext>
                </a:extLst>
              </p:cNvPr>
              <p:cNvSpPr/>
              <p:nvPr/>
            </p:nvSpPr>
            <p:spPr>
              <a:xfrm rot="18900000">
                <a:off x="3512664" y="2767553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3" name="四角形: 角を丸くする 372">
                <a:extLst>
                  <a:ext uri="{FF2B5EF4-FFF2-40B4-BE49-F238E27FC236}">
                    <a16:creationId xmlns:a16="http://schemas.microsoft.com/office/drawing/2014/main" id="{BF21966D-4B8A-4178-9CC2-A9FC6C330474}"/>
                  </a:ext>
                </a:extLst>
              </p:cNvPr>
              <p:cNvSpPr/>
              <p:nvPr/>
            </p:nvSpPr>
            <p:spPr>
              <a:xfrm rot="20263087">
                <a:off x="3736502" y="2619916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28" name="グループ化 427">
            <a:extLst>
              <a:ext uri="{FF2B5EF4-FFF2-40B4-BE49-F238E27FC236}">
                <a16:creationId xmlns:a16="http://schemas.microsoft.com/office/drawing/2014/main" id="{92E09A0D-2B56-4033-AFB2-98A8267E003A}"/>
              </a:ext>
            </a:extLst>
          </p:cNvPr>
          <p:cNvGrpSpPr/>
          <p:nvPr/>
        </p:nvGrpSpPr>
        <p:grpSpPr>
          <a:xfrm flipH="1">
            <a:off x="355886" y="7265951"/>
            <a:ext cx="1933831" cy="2373249"/>
            <a:chOff x="1015802" y="3877328"/>
            <a:chExt cx="1933831" cy="2373249"/>
          </a:xfrm>
        </p:grpSpPr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A5E7D11C-A1A3-4CD9-A67E-639C10BEC13F}"/>
                </a:ext>
              </a:extLst>
            </p:cNvPr>
            <p:cNvGrpSpPr/>
            <p:nvPr/>
          </p:nvGrpSpPr>
          <p:grpSpPr>
            <a:xfrm>
              <a:off x="1015802" y="4020104"/>
              <a:ext cx="1933831" cy="2230473"/>
              <a:chOff x="-120906" y="-368712"/>
              <a:chExt cx="2955511" cy="3408874"/>
            </a:xfrm>
          </p:grpSpPr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F5FD347C-B2AA-4014-9B3B-1FE5D39F11FC}"/>
                  </a:ext>
                </a:extLst>
              </p:cNvPr>
              <p:cNvSpPr/>
              <p:nvPr/>
            </p:nvSpPr>
            <p:spPr>
              <a:xfrm>
                <a:off x="935672" y="8880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0" name="四角形: 上の 2 つの角を丸める 36">
                <a:extLst>
                  <a:ext uri="{FF2B5EF4-FFF2-40B4-BE49-F238E27FC236}">
                    <a16:creationId xmlns:a16="http://schemas.microsoft.com/office/drawing/2014/main" id="{51B43CC8-A14D-4BE5-8452-3CC4C9739DF5}"/>
                  </a:ext>
                </a:extLst>
              </p:cNvPr>
              <p:cNvSpPr/>
              <p:nvPr/>
            </p:nvSpPr>
            <p:spPr>
              <a:xfrm rot="2700000">
                <a:off x="1310896" y="104584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39F7476F-0A00-43C5-BAB6-2120C4FF9E07}"/>
                  </a:ext>
                </a:extLst>
              </p:cNvPr>
              <p:cNvGrpSpPr/>
              <p:nvPr/>
            </p:nvGrpSpPr>
            <p:grpSpPr>
              <a:xfrm rot="20700000">
                <a:off x="1099740" y="1841622"/>
                <a:ext cx="351331" cy="680466"/>
                <a:chOff x="1042107" y="1854931"/>
                <a:chExt cx="351331" cy="680466"/>
              </a:xfrm>
            </p:grpSpPr>
            <p:sp>
              <p:nvSpPr>
                <p:cNvPr id="610" name="台形 329">
                  <a:extLst>
                    <a:ext uri="{FF2B5EF4-FFF2-40B4-BE49-F238E27FC236}">
                      <a16:creationId xmlns:a16="http://schemas.microsoft.com/office/drawing/2014/main" id="{62BF8114-D8F8-4FE7-8BC4-B0D6639EC396}"/>
                    </a:ext>
                  </a:extLst>
                </p:cNvPr>
                <p:cNvSpPr/>
                <p:nvPr/>
              </p:nvSpPr>
              <p:spPr>
                <a:xfrm rot="10800000">
                  <a:off x="1171451" y="1854931"/>
                  <a:ext cx="221987" cy="544249"/>
                </a:xfrm>
                <a:custGeom>
                  <a:avLst/>
                  <a:gdLst>
                    <a:gd name="connsiteX0" fmla="*/ 0 w 199873"/>
                    <a:gd name="connsiteY0" fmla="*/ 536012 h 536012"/>
                    <a:gd name="connsiteX1" fmla="*/ 37780 w 199873"/>
                    <a:gd name="connsiteY1" fmla="*/ 0 h 536012"/>
                    <a:gd name="connsiteX2" fmla="*/ 162093 w 199873"/>
                    <a:gd name="connsiteY2" fmla="*/ 0 h 536012"/>
                    <a:gd name="connsiteX3" fmla="*/ 199873 w 199873"/>
                    <a:gd name="connsiteY3" fmla="*/ 536012 h 536012"/>
                    <a:gd name="connsiteX4" fmla="*/ 0 w 199873"/>
                    <a:gd name="connsiteY4" fmla="*/ 536012 h 536012"/>
                    <a:gd name="connsiteX0" fmla="*/ 0 w 207595"/>
                    <a:gd name="connsiteY0" fmla="*/ 536012 h 552394"/>
                    <a:gd name="connsiteX1" fmla="*/ 37780 w 207595"/>
                    <a:gd name="connsiteY1" fmla="*/ 0 h 552394"/>
                    <a:gd name="connsiteX2" fmla="*/ 162093 w 207595"/>
                    <a:gd name="connsiteY2" fmla="*/ 0 h 552394"/>
                    <a:gd name="connsiteX3" fmla="*/ 199873 w 207595"/>
                    <a:gd name="connsiteY3" fmla="*/ 536012 h 552394"/>
                    <a:gd name="connsiteX4" fmla="*/ 0 w 207595"/>
                    <a:gd name="connsiteY4" fmla="*/ 536012 h 552394"/>
                    <a:gd name="connsiteX0" fmla="*/ 0 w 212786"/>
                    <a:gd name="connsiteY0" fmla="*/ 536012 h 539200"/>
                    <a:gd name="connsiteX1" fmla="*/ 37780 w 212786"/>
                    <a:gd name="connsiteY1" fmla="*/ 0 h 539200"/>
                    <a:gd name="connsiteX2" fmla="*/ 162093 w 212786"/>
                    <a:gd name="connsiteY2" fmla="*/ 0 h 539200"/>
                    <a:gd name="connsiteX3" fmla="*/ 205626 w 212786"/>
                    <a:gd name="connsiteY3" fmla="*/ 514545 h 539200"/>
                    <a:gd name="connsiteX4" fmla="*/ 0 w 212786"/>
                    <a:gd name="connsiteY4" fmla="*/ 536012 h 539200"/>
                    <a:gd name="connsiteX0" fmla="*/ 0 w 221987"/>
                    <a:gd name="connsiteY0" fmla="*/ 536012 h 544249"/>
                    <a:gd name="connsiteX1" fmla="*/ 37780 w 221987"/>
                    <a:gd name="connsiteY1" fmla="*/ 0 h 544249"/>
                    <a:gd name="connsiteX2" fmla="*/ 162093 w 221987"/>
                    <a:gd name="connsiteY2" fmla="*/ 0 h 544249"/>
                    <a:gd name="connsiteX3" fmla="*/ 205626 w 221987"/>
                    <a:gd name="connsiteY3" fmla="*/ 514545 h 544249"/>
                    <a:gd name="connsiteX4" fmla="*/ 0 w 221987"/>
                    <a:gd name="connsiteY4" fmla="*/ 536012 h 544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987" h="544249">
                      <a:moveTo>
                        <a:pt x="0" y="536012"/>
                      </a:moveTo>
                      <a:lnTo>
                        <a:pt x="37780" y="0"/>
                      </a:lnTo>
                      <a:lnTo>
                        <a:pt x="162093" y="0"/>
                      </a:lnTo>
                      <a:cubicBezTo>
                        <a:pt x="174686" y="178671"/>
                        <a:pt x="256152" y="464215"/>
                        <a:pt x="205626" y="514545"/>
                      </a:cubicBezTo>
                      <a:cubicBezTo>
                        <a:pt x="155100" y="564875"/>
                        <a:pt x="66624" y="536012"/>
                        <a:pt x="0" y="53601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1" name="フリーフォーム: 図形 610">
                  <a:extLst>
                    <a:ext uri="{FF2B5EF4-FFF2-40B4-BE49-F238E27FC236}">
                      <a16:creationId xmlns:a16="http://schemas.microsoft.com/office/drawing/2014/main" id="{1D11ED77-A953-48F5-B04E-D743F390006B}"/>
                    </a:ext>
                  </a:extLst>
                </p:cNvPr>
                <p:cNvSpPr/>
                <p:nvPr/>
              </p:nvSpPr>
              <p:spPr>
                <a:xfrm>
                  <a:off x="1042107" y="236310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62" name="台形 561">
                <a:extLst>
                  <a:ext uri="{FF2B5EF4-FFF2-40B4-BE49-F238E27FC236}">
                    <a16:creationId xmlns:a16="http://schemas.microsoft.com/office/drawing/2014/main" id="{228EF154-931C-446C-9B08-542BF20AAE6F}"/>
                  </a:ext>
                </a:extLst>
              </p:cNvPr>
              <p:cNvSpPr/>
              <p:nvPr/>
            </p:nvSpPr>
            <p:spPr>
              <a:xfrm rot="3600000">
                <a:off x="1262155" y="1701037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rgbClr val="FF33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3" name="台形 562">
                <a:extLst>
                  <a:ext uri="{FF2B5EF4-FFF2-40B4-BE49-F238E27FC236}">
                    <a16:creationId xmlns:a16="http://schemas.microsoft.com/office/drawing/2014/main" id="{1261951D-81F3-4A94-962B-83393E18D09F}"/>
                  </a:ext>
                </a:extLst>
              </p:cNvPr>
              <p:cNvSpPr/>
              <p:nvPr/>
            </p:nvSpPr>
            <p:spPr>
              <a:xfrm>
                <a:off x="1482573" y="7632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64" name="グループ化 563">
                <a:extLst>
                  <a:ext uri="{FF2B5EF4-FFF2-40B4-BE49-F238E27FC236}">
                    <a16:creationId xmlns:a16="http://schemas.microsoft.com/office/drawing/2014/main" id="{5939D44D-A988-448D-A676-CDCDF403B2F7}"/>
                  </a:ext>
                </a:extLst>
              </p:cNvPr>
              <p:cNvGrpSpPr/>
              <p:nvPr/>
            </p:nvGrpSpPr>
            <p:grpSpPr>
              <a:xfrm>
                <a:off x="-120906" y="12217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592" name="グループ化 591">
                  <a:extLst>
                    <a:ext uri="{FF2B5EF4-FFF2-40B4-BE49-F238E27FC236}">
                      <a16:creationId xmlns:a16="http://schemas.microsoft.com/office/drawing/2014/main" id="{4C1C2A79-EF14-4E94-B446-014092937A93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596" name="星: 32 pt 595">
                    <a:extLst>
                      <a:ext uri="{FF2B5EF4-FFF2-40B4-BE49-F238E27FC236}">
                        <a16:creationId xmlns:a16="http://schemas.microsoft.com/office/drawing/2014/main" id="{EEA34C3E-2BB6-46CE-B1F4-84E78A28C0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97" name="星: 32 pt 596">
                    <a:extLst>
                      <a:ext uri="{FF2B5EF4-FFF2-40B4-BE49-F238E27FC236}">
                        <a16:creationId xmlns:a16="http://schemas.microsoft.com/office/drawing/2014/main" id="{159FA575-9FB4-49EC-8F0C-E1A1615EC0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98" name="円: 塗りつぶしなし 597">
                    <a:extLst>
                      <a:ext uri="{FF2B5EF4-FFF2-40B4-BE49-F238E27FC236}">
                        <a16:creationId xmlns:a16="http://schemas.microsoft.com/office/drawing/2014/main" id="{C4D9832D-326A-427C-8B5E-2150F4D0F1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99" name="円: 塗りつぶしなし 598">
                    <a:extLst>
                      <a:ext uri="{FF2B5EF4-FFF2-40B4-BE49-F238E27FC236}">
                        <a16:creationId xmlns:a16="http://schemas.microsoft.com/office/drawing/2014/main" id="{05DB163E-F41A-4976-91C2-87E2052570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0" name="アーチ 599">
                    <a:extLst>
                      <a:ext uri="{FF2B5EF4-FFF2-40B4-BE49-F238E27FC236}">
                        <a16:creationId xmlns:a16="http://schemas.microsoft.com/office/drawing/2014/main" id="{E97F7D82-9B0F-4269-98C1-AF7D6BEEBB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1" name="フリーフォーム: 図形 600">
                    <a:extLst>
                      <a:ext uri="{FF2B5EF4-FFF2-40B4-BE49-F238E27FC236}">
                        <a16:creationId xmlns:a16="http://schemas.microsoft.com/office/drawing/2014/main" id="{FD44286E-3C4A-44FF-931B-9E0813DEED2D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2" name="円: 塗りつぶしなし 601">
                    <a:extLst>
                      <a:ext uri="{FF2B5EF4-FFF2-40B4-BE49-F238E27FC236}">
                        <a16:creationId xmlns:a16="http://schemas.microsoft.com/office/drawing/2014/main" id="{58778E02-376B-481E-AF3F-D29D3E1057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3" name="円: 塗りつぶしなし 602">
                    <a:extLst>
                      <a:ext uri="{FF2B5EF4-FFF2-40B4-BE49-F238E27FC236}">
                        <a16:creationId xmlns:a16="http://schemas.microsoft.com/office/drawing/2014/main" id="{BBC4B6F7-BAE2-463A-B8E0-CAD26A706A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4" name="四角形: 角を丸くする 603">
                    <a:extLst>
                      <a:ext uri="{FF2B5EF4-FFF2-40B4-BE49-F238E27FC236}">
                        <a16:creationId xmlns:a16="http://schemas.microsoft.com/office/drawing/2014/main" id="{595FA67F-7445-4A2C-943B-2D503E60AE4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5" name="四角形: 上の 2 つの角を丸める 604">
                    <a:extLst>
                      <a:ext uri="{FF2B5EF4-FFF2-40B4-BE49-F238E27FC236}">
                        <a16:creationId xmlns:a16="http://schemas.microsoft.com/office/drawing/2014/main" id="{D698A7F6-5DF4-48DE-922A-6BAC64D131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6" name="台形 605">
                    <a:extLst>
                      <a:ext uri="{FF2B5EF4-FFF2-40B4-BE49-F238E27FC236}">
                        <a16:creationId xmlns:a16="http://schemas.microsoft.com/office/drawing/2014/main" id="{E8B7C7D4-D49C-4DC0-B16A-4649A58023F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7" name="アーチ 606">
                    <a:extLst>
                      <a:ext uri="{FF2B5EF4-FFF2-40B4-BE49-F238E27FC236}">
                        <a16:creationId xmlns:a16="http://schemas.microsoft.com/office/drawing/2014/main" id="{4FF35A7A-98FC-4F37-9AD9-EFA0890A5D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8" name="四角形: 角を丸くする 607">
                    <a:extLst>
                      <a:ext uri="{FF2B5EF4-FFF2-40B4-BE49-F238E27FC236}">
                        <a16:creationId xmlns:a16="http://schemas.microsoft.com/office/drawing/2014/main" id="{4AA9788A-ABB4-4F0F-90EE-C6D04E1D54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9" name="楕円 608">
                    <a:extLst>
                      <a:ext uri="{FF2B5EF4-FFF2-40B4-BE49-F238E27FC236}">
                        <a16:creationId xmlns:a16="http://schemas.microsoft.com/office/drawing/2014/main" id="{E23355A9-1F29-4EC1-A0AC-FAEB80A3B3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93" name="グループ化 592">
                  <a:extLst>
                    <a:ext uri="{FF2B5EF4-FFF2-40B4-BE49-F238E27FC236}">
                      <a16:creationId xmlns:a16="http://schemas.microsoft.com/office/drawing/2014/main" id="{035BD0A9-58AF-4B12-8475-8D19E1EED0A7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594" name="フリーフォーム: 図形 593">
                    <a:extLst>
                      <a:ext uri="{FF2B5EF4-FFF2-40B4-BE49-F238E27FC236}">
                        <a16:creationId xmlns:a16="http://schemas.microsoft.com/office/drawing/2014/main" id="{FC9308D8-B3C9-42DE-966D-E7E5F42AC40A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95" name="楕円 594">
                    <a:extLst>
                      <a:ext uri="{FF2B5EF4-FFF2-40B4-BE49-F238E27FC236}">
                        <a16:creationId xmlns:a16="http://schemas.microsoft.com/office/drawing/2014/main" id="{710041D2-1A6C-4E1F-9796-8414534B66B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519F815E-1295-44AF-B7C4-B0B83F3452B0}"/>
                  </a:ext>
                </a:extLst>
              </p:cNvPr>
              <p:cNvGrpSpPr/>
              <p:nvPr/>
            </p:nvGrpSpPr>
            <p:grpSpPr>
              <a:xfrm rot="900000">
                <a:off x="1168542" y="2397339"/>
                <a:ext cx="262583" cy="432734"/>
                <a:chOff x="1213593" y="2419137"/>
                <a:chExt cx="262583" cy="432734"/>
              </a:xfrm>
            </p:grpSpPr>
            <p:sp>
              <p:nvSpPr>
                <p:cNvPr id="590" name="四角形: 上の 2 つの角を丸める 589">
                  <a:extLst>
                    <a:ext uri="{FF2B5EF4-FFF2-40B4-BE49-F238E27FC236}">
                      <a16:creationId xmlns:a16="http://schemas.microsoft.com/office/drawing/2014/main" id="{D0CB95F0-0B2F-446E-AD7B-743CF7137ADA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91" name="四角形: 上の 2 つの角を丸める 590">
                  <a:extLst>
                    <a:ext uri="{FF2B5EF4-FFF2-40B4-BE49-F238E27FC236}">
                      <a16:creationId xmlns:a16="http://schemas.microsoft.com/office/drawing/2014/main" id="{35E33FBA-8AA9-4CD9-9D0A-26F4ED999659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A5E51FE0-2916-4DBC-AEFE-FDF2B872910F}"/>
                  </a:ext>
                </a:extLst>
              </p:cNvPr>
              <p:cNvGrpSpPr/>
              <p:nvPr/>
            </p:nvGrpSpPr>
            <p:grpSpPr>
              <a:xfrm rot="900000">
                <a:off x="1187087" y="2066133"/>
                <a:ext cx="351331" cy="672229"/>
                <a:chOff x="1367356" y="2086298"/>
                <a:chExt cx="351331" cy="672229"/>
              </a:xfrm>
            </p:grpSpPr>
            <p:sp>
              <p:nvSpPr>
                <p:cNvPr id="588" name="台形 587">
                  <a:extLst>
                    <a:ext uri="{FF2B5EF4-FFF2-40B4-BE49-F238E27FC236}">
                      <a16:creationId xmlns:a16="http://schemas.microsoft.com/office/drawing/2014/main" id="{75C7D846-DB5B-4D9D-BB6B-4B78D8C6B9FF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5E0A97ED-D07F-420B-91CA-A2776F9DDAF9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7" name="グループ化 566">
                <a:extLst>
                  <a:ext uri="{FF2B5EF4-FFF2-40B4-BE49-F238E27FC236}">
                    <a16:creationId xmlns:a16="http://schemas.microsoft.com/office/drawing/2014/main" id="{CFE363E2-A1AF-4FCD-8793-4F3B9A8112ED}"/>
                  </a:ext>
                </a:extLst>
              </p:cNvPr>
              <p:cNvGrpSpPr/>
              <p:nvPr/>
            </p:nvGrpSpPr>
            <p:grpSpPr>
              <a:xfrm>
                <a:off x="601752" y="881548"/>
                <a:ext cx="652877" cy="334322"/>
                <a:chOff x="671569" y="862641"/>
                <a:chExt cx="683016" cy="349755"/>
              </a:xfrm>
            </p:grpSpPr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D42FAD67-A820-459A-A144-9B54DE7BF3FE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86" name="四角形: 角を丸くする 585">
                  <a:extLst>
                    <a:ext uri="{FF2B5EF4-FFF2-40B4-BE49-F238E27FC236}">
                      <a16:creationId xmlns:a16="http://schemas.microsoft.com/office/drawing/2014/main" id="{37E6F467-9947-4E8C-8070-6577A4D496D0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87" name="四角形: 角を丸くする 586">
                  <a:extLst>
                    <a:ext uri="{FF2B5EF4-FFF2-40B4-BE49-F238E27FC236}">
                      <a16:creationId xmlns:a16="http://schemas.microsoft.com/office/drawing/2014/main" id="{A7BBEB01-CF9A-4BF7-A3B6-25897731D224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568" name="四角形: 上の 2 つの角を丸める 567">
                <a:extLst>
                  <a:ext uri="{FF2B5EF4-FFF2-40B4-BE49-F238E27FC236}">
                    <a16:creationId xmlns:a16="http://schemas.microsoft.com/office/drawing/2014/main" id="{666411B4-5546-4DDB-9AC1-086407249D64}"/>
                  </a:ext>
                </a:extLst>
              </p:cNvPr>
              <p:cNvSpPr/>
              <p:nvPr/>
            </p:nvSpPr>
            <p:spPr>
              <a:xfrm>
                <a:off x="927471" y="8543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9" name="台形 568">
                <a:extLst>
                  <a:ext uri="{FF2B5EF4-FFF2-40B4-BE49-F238E27FC236}">
                    <a16:creationId xmlns:a16="http://schemas.microsoft.com/office/drawing/2014/main" id="{627A4CA4-8317-4D63-B4E3-72C709286A01}"/>
                  </a:ext>
                </a:extLst>
              </p:cNvPr>
              <p:cNvSpPr/>
              <p:nvPr/>
            </p:nvSpPr>
            <p:spPr>
              <a:xfrm rot="1800000">
                <a:off x="1287929" y="1632637"/>
                <a:ext cx="497380" cy="542035"/>
              </a:xfrm>
              <a:prstGeom prst="trapezoid">
                <a:avLst>
                  <a:gd name="adj" fmla="val 13473"/>
                </a:avLst>
              </a:prstGeom>
              <a:solidFill>
                <a:srgbClr val="FF66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0" name="四角形: 上の 2 つの角を丸める 569">
                <a:extLst>
                  <a:ext uri="{FF2B5EF4-FFF2-40B4-BE49-F238E27FC236}">
                    <a16:creationId xmlns:a16="http://schemas.microsoft.com/office/drawing/2014/main" id="{AA265233-3FD5-4E06-B1C6-6A3AAC5DBF33}"/>
                  </a:ext>
                </a:extLst>
              </p:cNvPr>
              <p:cNvSpPr/>
              <p:nvPr/>
            </p:nvSpPr>
            <p:spPr>
              <a:xfrm>
                <a:off x="1335900" y="9435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1F01AB54-9B1E-48A9-A57F-EC216A0CE21B}"/>
                  </a:ext>
                </a:extLst>
              </p:cNvPr>
              <p:cNvSpPr/>
              <p:nvPr/>
            </p:nvSpPr>
            <p:spPr>
              <a:xfrm rot="8100000">
                <a:off x="1139549" y="9889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2" name="四角形: 上の 2 つの角を丸める 36">
                <a:extLst>
                  <a:ext uri="{FF2B5EF4-FFF2-40B4-BE49-F238E27FC236}">
                    <a16:creationId xmlns:a16="http://schemas.microsoft.com/office/drawing/2014/main" id="{F3BACD6F-F7EE-45B0-AF39-25ABD15660D4}"/>
                  </a:ext>
                </a:extLst>
              </p:cNvPr>
              <p:cNvSpPr/>
              <p:nvPr/>
            </p:nvSpPr>
            <p:spPr>
              <a:xfrm rot="2700000">
                <a:off x="1436794" y="1070901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2AB92C3A-57AF-4BEF-9D0B-637F684CF7B5}"/>
                  </a:ext>
                </a:extLst>
              </p:cNvPr>
              <p:cNvGrpSpPr/>
              <p:nvPr/>
            </p:nvGrpSpPr>
            <p:grpSpPr>
              <a:xfrm rot="591319">
                <a:off x="1059059" y="-368712"/>
                <a:ext cx="1202047" cy="1321733"/>
                <a:chOff x="5735994" y="6021416"/>
                <a:chExt cx="1202047" cy="1321733"/>
              </a:xfrm>
            </p:grpSpPr>
            <p:sp>
              <p:nvSpPr>
                <p:cNvPr id="574" name="楕円 1">
                  <a:extLst>
                    <a:ext uri="{FF2B5EF4-FFF2-40B4-BE49-F238E27FC236}">
                      <a16:creationId xmlns:a16="http://schemas.microsoft.com/office/drawing/2014/main" id="{D7BB82BB-A16A-4352-A031-DAEE18990C1D}"/>
                    </a:ext>
                  </a:extLst>
                </p:cNvPr>
                <p:cNvSpPr/>
                <p:nvPr/>
              </p:nvSpPr>
              <p:spPr>
                <a:xfrm rot="20952697">
                  <a:off x="5743407" y="6803495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5" name="四角形: 角を丸くする 574">
                  <a:extLst>
                    <a:ext uri="{FF2B5EF4-FFF2-40B4-BE49-F238E27FC236}">
                      <a16:creationId xmlns:a16="http://schemas.microsoft.com/office/drawing/2014/main" id="{AB1E6DBB-AD06-4E94-A989-CAFE39AEB727}"/>
                    </a:ext>
                  </a:extLst>
                </p:cNvPr>
                <p:cNvSpPr/>
                <p:nvPr/>
              </p:nvSpPr>
              <p:spPr>
                <a:xfrm rot="20952697">
                  <a:off x="5769388" y="6093485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0C693B5C-8AA3-41B3-9F50-A2D499C93259}"/>
                    </a:ext>
                  </a:extLst>
                </p:cNvPr>
                <p:cNvSpPr/>
                <p:nvPr/>
              </p:nvSpPr>
              <p:spPr>
                <a:xfrm rot="20952697">
                  <a:off x="5829723" y="6626536"/>
                  <a:ext cx="162504" cy="222300"/>
                </a:xfrm>
                <a:custGeom>
                  <a:avLst/>
                  <a:gdLst>
                    <a:gd name="connsiteX0" fmla="*/ 4834 w 162504"/>
                    <a:gd name="connsiteY0" fmla="*/ 0 h 222300"/>
                    <a:gd name="connsiteX1" fmla="*/ 58313 w 162504"/>
                    <a:gd name="connsiteY1" fmla="*/ 60606 h 222300"/>
                    <a:gd name="connsiteX2" fmla="*/ 59634 w 162504"/>
                    <a:gd name="connsiteY2" fmla="*/ 61270 h 222300"/>
                    <a:gd name="connsiteX3" fmla="*/ 64369 w 162504"/>
                    <a:gd name="connsiteY3" fmla="*/ 48858 h 222300"/>
                    <a:gd name="connsiteX4" fmla="*/ 105018 w 162504"/>
                    <a:gd name="connsiteY4" fmla="*/ 19100 h 222300"/>
                    <a:gd name="connsiteX5" fmla="*/ 162504 w 162504"/>
                    <a:gd name="connsiteY5" fmla="*/ 120700 h 222300"/>
                    <a:gd name="connsiteX6" fmla="*/ 105018 w 162504"/>
                    <a:gd name="connsiteY6" fmla="*/ 222300 h 222300"/>
                    <a:gd name="connsiteX7" fmla="*/ 47532 w 162504"/>
                    <a:gd name="connsiteY7" fmla="*/ 120700 h 222300"/>
                    <a:gd name="connsiteX8" fmla="*/ 51697 w 162504"/>
                    <a:gd name="connsiteY8" fmla="*/ 84240 h 222300"/>
                    <a:gd name="connsiteX9" fmla="*/ 44292 w 162504"/>
                    <a:gd name="connsiteY9" fmla="*/ 81512 h 222300"/>
                    <a:gd name="connsiteX10" fmla="*/ 4834 w 162504"/>
                    <a:gd name="connsiteY10" fmla="*/ 0 h 222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2504" h="222300">
                      <a:moveTo>
                        <a:pt x="4834" y="0"/>
                      </a:moveTo>
                      <a:cubicBezTo>
                        <a:pt x="14031" y="21904"/>
                        <a:pt x="33496" y="43962"/>
                        <a:pt x="58313" y="60606"/>
                      </a:cubicBezTo>
                      <a:lnTo>
                        <a:pt x="59634" y="61270"/>
                      </a:lnTo>
                      <a:lnTo>
                        <a:pt x="64369" y="48858"/>
                      </a:lnTo>
                      <a:cubicBezTo>
                        <a:pt x="74772" y="30472"/>
                        <a:pt x="89144" y="19100"/>
                        <a:pt x="105018" y="19100"/>
                      </a:cubicBezTo>
                      <a:cubicBezTo>
                        <a:pt x="136767" y="19100"/>
                        <a:pt x="162504" y="64588"/>
                        <a:pt x="162504" y="120700"/>
                      </a:cubicBezTo>
                      <a:cubicBezTo>
                        <a:pt x="162504" y="176812"/>
                        <a:pt x="136767" y="222300"/>
                        <a:pt x="105018" y="222300"/>
                      </a:cubicBezTo>
                      <a:cubicBezTo>
                        <a:pt x="73269" y="222300"/>
                        <a:pt x="47532" y="176812"/>
                        <a:pt x="47532" y="120700"/>
                      </a:cubicBezTo>
                      <a:lnTo>
                        <a:pt x="51697" y="84240"/>
                      </a:lnTo>
                      <a:lnTo>
                        <a:pt x="44292" y="81512"/>
                      </a:lnTo>
                      <a:cubicBezTo>
                        <a:pt x="8436" y="57465"/>
                        <a:pt x="-9230" y="20971"/>
                        <a:pt x="483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78276517-71B7-4B7C-95E5-DD19C9753E1C}"/>
                    </a:ext>
                  </a:extLst>
                </p:cNvPr>
                <p:cNvSpPr/>
                <p:nvPr/>
              </p:nvSpPr>
              <p:spPr>
                <a:xfrm rot="20952697">
                  <a:off x="5735994" y="6021416"/>
                  <a:ext cx="1202047" cy="1321733"/>
                </a:xfrm>
                <a:custGeom>
                  <a:avLst/>
                  <a:gdLst>
                    <a:gd name="connsiteX0" fmla="*/ 568780 w 1202047"/>
                    <a:gd name="connsiteY0" fmla="*/ 0 h 1321733"/>
                    <a:gd name="connsiteX1" fmla="*/ 606170 w 1202047"/>
                    <a:gd name="connsiteY1" fmla="*/ 0 h 1321733"/>
                    <a:gd name="connsiteX2" fmla="*/ 1202047 w 1202047"/>
                    <a:gd name="connsiteY2" fmla="*/ 595877 h 1321733"/>
                    <a:gd name="connsiteX3" fmla="*/ 1202047 w 1202047"/>
                    <a:gd name="connsiteY3" fmla="*/ 684310 h 1321733"/>
                    <a:gd name="connsiteX4" fmla="*/ 1202047 w 1202047"/>
                    <a:gd name="connsiteY4" fmla="*/ 734605 h 1321733"/>
                    <a:gd name="connsiteX5" fmla="*/ 1202047 w 1202047"/>
                    <a:gd name="connsiteY5" fmla="*/ 1321733 h 1321733"/>
                    <a:gd name="connsiteX6" fmla="*/ 632039 w 1202047"/>
                    <a:gd name="connsiteY6" fmla="*/ 1321733 h 1321733"/>
                    <a:gd name="connsiteX7" fmla="*/ 632039 w 1202047"/>
                    <a:gd name="connsiteY7" fmla="*/ 443970 h 1321733"/>
                    <a:gd name="connsiteX8" fmla="*/ 615563 w 1202047"/>
                    <a:gd name="connsiteY8" fmla="*/ 427494 h 1321733"/>
                    <a:gd name="connsiteX9" fmla="*/ 0 w 1202047"/>
                    <a:gd name="connsiteY9" fmla="*/ 427494 h 1321733"/>
                    <a:gd name="connsiteX10" fmla="*/ 19730 w 1202047"/>
                    <a:gd name="connsiteY10" fmla="*/ 363935 h 1321733"/>
                    <a:gd name="connsiteX11" fmla="*/ 568780 w 1202047"/>
                    <a:gd name="connsiteY11" fmla="*/ 0 h 1321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02047" h="1321733">
                      <a:moveTo>
                        <a:pt x="568780" y="0"/>
                      </a:moveTo>
                      <a:lnTo>
                        <a:pt x="606170" y="0"/>
                      </a:lnTo>
                      <a:cubicBezTo>
                        <a:pt x="935264" y="0"/>
                        <a:pt x="1202047" y="266783"/>
                        <a:pt x="1202047" y="595877"/>
                      </a:cubicBezTo>
                      <a:lnTo>
                        <a:pt x="1202047" y="684310"/>
                      </a:lnTo>
                      <a:lnTo>
                        <a:pt x="1202047" y="734605"/>
                      </a:lnTo>
                      <a:lnTo>
                        <a:pt x="1202047" y="1321733"/>
                      </a:lnTo>
                      <a:lnTo>
                        <a:pt x="632039" y="1321733"/>
                      </a:lnTo>
                      <a:lnTo>
                        <a:pt x="632039" y="443970"/>
                      </a:lnTo>
                      <a:cubicBezTo>
                        <a:pt x="632039" y="434871"/>
                        <a:pt x="624662" y="427494"/>
                        <a:pt x="615563" y="427494"/>
                      </a:cubicBezTo>
                      <a:lnTo>
                        <a:pt x="0" y="427494"/>
                      </a:lnTo>
                      <a:lnTo>
                        <a:pt x="19730" y="363935"/>
                      </a:lnTo>
                      <a:cubicBezTo>
                        <a:pt x="110189" y="150066"/>
                        <a:pt x="321960" y="0"/>
                        <a:pt x="56878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8B515403-D2C5-464B-9ED2-9E8CFBFE73E5}"/>
                    </a:ext>
                  </a:extLst>
                </p:cNvPr>
                <p:cNvSpPr/>
                <p:nvPr/>
              </p:nvSpPr>
              <p:spPr>
                <a:xfrm rot="20952697">
                  <a:off x="6359332" y="6569702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C1BB70D6-9604-4F94-9B7D-B6F2E15D756F}"/>
                    </a:ext>
                  </a:extLst>
                </p:cNvPr>
                <p:cNvSpPr/>
                <p:nvPr/>
              </p:nvSpPr>
              <p:spPr>
                <a:xfrm rot="20952697">
                  <a:off x="6358269" y="6608073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0" name="月 579">
                  <a:extLst>
                    <a:ext uri="{FF2B5EF4-FFF2-40B4-BE49-F238E27FC236}">
                      <a16:creationId xmlns:a16="http://schemas.microsoft.com/office/drawing/2014/main" id="{59C4D116-F39A-4F55-93E6-0F77021B8A30}"/>
                    </a:ext>
                  </a:extLst>
                </p:cNvPr>
                <p:cNvSpPr/>
                <p:nvPr/>
              </p:nvSpPr>
              <p:spPr>
                <a:xfrm rot="20235218" flipH="1">
                  <a:off x="6193510" y="6251918"/>
                  <a:ext cx="190500" cy="55245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1" name="楕円 14">
                  <a:extLst>
                    <a:ext uri="{FF2B5EF4-FFF2-40B4-BE49-F238E27FC236}">
                      <a16:creationId xmlns:a16="http://schemas.microsoft.com/office/drawing/2014/main" id="{575F52B0-7A8D-420E-BFF3-B3D836A59611}"/>
                    </a:ext>
                  </a:extLst>
                </p:cNvPr>
                <p:cNvSpPr/>
                <p:nvPr/>
              </p:nvSpPr>
              <p:spPr>
                <a:xfrm rot="20052697">
                  <a:off x="5981468" y="7011975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7A033C1B-B1E5-4036-A6F6-09CE90B59176}"/>
                    </a:ext>
                  </a:extLst>
                </p:cNvPr>
                <p:cNvSpPr/>
                <p:nvPr/>
              </p:nvSpPr>
              <p:spPr>
                <a:xfrm rot="20052697">
                  <a:off x="6012540" y="7020717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3" name="月 582">
                  <a:extLst>
                    <a:ext uri="{FF2B5EF4-FFF2-40B4-BE49-F238E27FC236}">
                      <a16:creationId xmlns:a16="http://schemas.microsoft.com/office/drawing/2014/main" id="{B40E810A-54B1-4471-9AF1-546AAB32509D}"/>
                    </a:ext>
                  </a:extLst>
                </p:cNvPr>
                <p:cNvSpPr/>
                <p:nvPr/>
              </p:nvSpPr>
              <p:spPr>
                <a:xfrm rot="4752697">
                  <a:off x="5895382" y="6460826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4" name="楕円 583">
                  <a:extLst>
                    <a:ext uri="{FF2B5EF4-FFF2-40B4-BE49-F238E27FC236}">
                      <a16:creationId xmlns:a16="http://schemas.microsoft.com/office/drawing/2014/main" id="{C0EA5C53-FCBF-4E86-AA3E-2BAB56919221}"/>
                    </a:ext>
                  </a:extLst>
                </p:cNvPr>
                <p:cNvSpPr/>
                <p:nvPr/>
              </p:nvSpPr>
              <p:spPr>
                <a:xfrm rot="20952697">
                  <a:off x="5891827" y="6690040"/>
                  <a:ext cx="69180" cy="6918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17DF9B89-7ED3-4A02-8FCD-62D8CB6EFF6E}"/>
                </a:ext>
              </a:extLst>
            </p:cNvPr>
            <p:cNvGrpSpPr/>
            <p:nvPr/>
          </p:nvGrpSpPr>
          <p:grpSpPr>
            <a:xfrm>
              <a:off x="1584070" y="3877328"/>
              <a:ext cx="1035231" cy="1013716"/>
              <a:chOff x="3009767" y="2501899"/>
              <a:chExt cx="2006735" cy="1965031"/>
            </a:xfrm>
            <a:solidFill>
              <a:sysClr val="window" lastClr="FFFFFF">
                <a:lumMod val="95000"/>
              </a:sysClr>
            </a:solidFill>
          </p:grpSpPr>
          <p:grpSp>
            <p:nvGrpSpPr>
              <p:cNvPr id="549" name="グループ化 548">
                <a:extLst>
                  <a:ext uri="{FF2B5EF4-FFF2-40B4-BE49-F238E27FC236}">
                    <a16:creationId xmlns:a16="http://schemas.microsoft.com/office/drawing/2014/main" id="{93F38FD0-2229-4794-8267-72C42E90F9EA}"/>
                  </a:ext>
                </a:extLst>
              </p:cNvPr>
              <p:cNvGrpSpPr/>
              <p:nvPr/>
            </p:nvGrpSpPr>
            <p:grpSpPr>
              <a:xfrm>
                <a:off x="3932594" y="3210437"/>
                <a:ext cx="513009" cy="1256493"/>
                <a:chOff x="3932594" y="3210437"/>
                <a:chExt cx="513009" cy="1256493"/>
              </a:xfrm>
              <a:grpFill/>
            </p:grpSpPr>
            <p:sp>
              <p:nvSpPr>
                <p:cNvPr id="556" name="四角形: 角を丸くする 555">
                  <a:extLst>
                    <a:ext uri="{FF2B5EF4-FFF2-40B4-BE49-F238E27FC236}">
                      <a16:creationId xmlns:a16="http://schemas.microsoft.com/office/drawing/2014/main" id="{DDEC1C98-50AD-4ED1-9314-7D8C62E3E21A}"/>
                    </a:ext>
                  </a:extLst>
                </p:cNvPr>
                <p:cNvSpPr/>
                <p:nvPr/>
              </p:nvSpPr>
              <p:spPr>
                <a:xfrm rot="19800000">
                  <a:off x="3932594" y="3210437"/>
                  <a:ext cx="118826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7" name="四角形: 角を丸くする 556">
                  <a:extLst>
                    <a:ext uri="{FF2B5EF4-FFF2-40B4-BE49-F238E27FC236}">
                      <a16:creationId xmlns:a16="http://schemas.microsoft.com/office/drawing/2014/main" id="{343F4247-ED1B-4CEF-B1AE-3F767DF87ED1}"/>
                    </a:ext>
                  </a:extLst>
                </p:cNvPr>
                <p:cNvSpPr/>
                <p:nvPr/>
              </p:nvSpPr>
              <p:spPr>
                <a:xfrm rot="1800000">
                  <a:off x="4338465" y="3210437"/>
                  <a:ext cx="107138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8" name="四角形: 角を丸くする 557">
                  <a:extLst>
                    <a:ext uri="{FF2B5EF4-FFF2-40B4-BE49-F238E27FC236}">
                      <a16:creationId xmlns:a16="http://schemas.microsoft.com/office/drawing/2014/main" id="{D8F654B2-9DFB-42AC-8BD8-9687353C2C82}"/>
                    </a:ext>
                  </a:extLst>
                </p:cNvPr>
                <p:cNvSpPr/>
                <p:nvPr/>
              </p:nvSpPr>
              <p:spPr>
                <a:xfrm rot="1800000">
                  <a:off x="3970173" y="4003336"/>
                  <a:ext cx="160247" cy="463594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50" name="四角形: 角を丸くする 549">
                <a:extLst>
                  <a:ext uri="{FF2B5EF4-FFF2-40B4-BE49-F238E27FC236}">
                    <a16:creationId xmlns:a16="http://schemas.microsoft.com/office/drawing/2014/main" id="{C5934BFD-0791-4118-8485-28878E5063C7}"/>
                  </a:ext>
                </a:extLst>
              </p:cNvPr>
              <p:cNvSpPr/>
              <p:nvPr/>
            </p:nvSpPr>
            <p:spPr>
              <a:xfrm>
                <a:off x="4083051" y="3897493"/>
                <a:ext cx="211724" cy="194897"/>
              </a:xfrm>
              <a:prstGeom prst="roundRect">
                <a:avLst>
                  <a:gd name="adj" fmla="val 25664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A26172E3-0C15-4518-B789-C64E86295993}"/>
                  </a:ext>
                </a:extLst>
              </p:cNvPr>
              <p:cNvSpPr/>
              <p:nvPr/>
            </p:nvSpPr>
            <p:spPr>
              <a:xfrm>
                <a:off x="3244717" y="2501899"/>
                <a:ext cx="1771785" cy="1241426"/>
              </a:xfrm>
              <a:custGeom>
                <a:avLst/>
                <a:gdLst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93904 w 1771785"/>
                  <a:gd name="connsiteY7" fmla="*/ 1098551 h 1241426"/>
                  <a:gd name="connsiteX8" fmla="*/ 1084312 w 1771785"/>
                  <a:gd name="connsiteY8" fmla="*/ 1067651 h 1241426"/>
                  <a:gd name="connsiteX9" fmla="*/ 766890 w 1771785"/>
                  <a:gd name="connsiteY9" fmla="*/ 857250 h 1241426"/>
                  <a:gd name="connsiteX10" fmla="*/ 0 w 1771785"/>
                  <a:gd name="connsiteY10" fmla="*/ 857250 h 1241426"/>
                  <a:gd name="connsiteX11" fmla="*/ 14988 w 1771785"/>
                  <a:gd name="connsiteY11" fmla="*/ 708568 h 1241426"/>
                  <a:gd name="connsiteX12" fmla="*/ 884372 w 1771785"/>
                  <a:gd name="connsiteY12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84312 w 1771785"/>
                  <a:gd name="connsiteY7" fmla="*/ 1067651 h 1241426"/>
                  <a:gd name="connsiteX8" fmla="*/ 766890 w 1771785"/>
                  <a:gd name="connsiteY8" fmla="*/ 857250 h 1241426"/>
                  <a:gd name="connsiteX9" fmla="*/ 0 w 1771785"/>
                  <a:gd name="connsiteY9" fmla="*/ 857250 h 1241426"/>
                  <a:gd name="connsiteX10" fmla="*/ 14988 w 1771785"/>
                  <a:gd name="connsiteY10" fmla="*/ 708568 h 1241426"/>
                  <a:gd name="connsiteX11" fmla="*/ 884372 w 1771785"/>
                  <a:gd name="connsiteY11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84312 w 1771785"/>
                  <a:gd name="connsiteY6" fmla="*/ 1067651 h 1241426"/>
                  <a:gd name="connsiteX7" fmla="*/ 766890 w 1771785"/>
                  <a:gd name="connsiteY7" fmla="*/ 857250 h 1241426"/>
                  <a:gd name="connsiteX8" fmla="*/ 0 w 1771785"/>
                  <a:gd name="connsiteY8" fmla="*/ 857250 h 1241426"/>
                  <a:gd name="connsiteX9" fmla="*/ 14988 w 1771785"/>
                  <a:gd name="connsiteY9" fmla="*/ 708568 h 1241426"/>
                  <a:gd name="connsiteX10" fmla="*/ 884372 w 1771785"/>
                  <a:gd name="connsiteY10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373330 w 1771785"/>
                  <a:gd name="connsiteY3" fmla="*/ 1241426 h 1241426"/>
                  <a:gd name="connsiteX4" fmla="*/ 1129736 w 1771785"/>
                  <a:gd name="connsiteY4" fmla="*/ 1140526 h 1241426"/>
                  <a:gd name="connsiteX5" fmla="*/ 1084312 w 1771785"/>
                  <a:gd name="connsiteY5" fmla="*/ 1067651 h 1241426"/>
                  <a:gd name="connsiteX6" fmla="*/ 766890 w 1771785"/>
                  <a:gd name="connsiteY6" fmla="*/ 857250 h 1241426"/>
                  <a:gd name="connsiteX7" fmla="*/ 0 w 1771785"/>
                  <a:gd name="connsiteY7" fmla="*/ 857250 h 1241426"/>
                  <a:gd name="connsiteX8" fmla="*/ 14988 w 1771785"/>
                  <a:gd name="connsiteY8" fmla="*/ 708568 h 1241426"/>
                  <a:gd name="connsiteX9" fmla="*/ 884372 w 1771785"/>
                  <a:gd name="connsiteY9" fmla="*/ 0 h 1241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71785" h="1241426">
                    <a:moveTo>
                      <a:pt x="884372" y="0"/>
                    </a:moveTo>
                    <a:cubicBezTo>
                      <a:pt x="1374477" y="0"/>
                      <a:pt x="1771785" y="397308"/>
                      <a:pt x="1771785" y="887413"/>
                    </a:cubicBezTo>
                    <a:cubicBezTo>
                      <a:pt x="1771785" y="1009939"/>
                      <a:pt x="1746954" y="1126666"/>
                      <a:pt x="1702048" y="1232834"/>
                    </a:cubicBezTo>
                    <a:lnTo>
                      <a:pt x="1373330" y="1241426"/>
                    </a:lnTo>
                    <a:cubicBezTo>
                      <a:pt x="1278201" y="1241426"/>
                      <a:pt x="1192077" y="1202867"/>
                      <a:pt x="1129736" y="1140526"/>
                    </a:cubicBezTo>
                    <a:lnTo>
                      <a:pt x="1084312" y="1067651"/>
                    </a:lnTo>
                    <a:cubicBezTo>
                      <a:pt x="1032015" y="944007"/>
                      <a:pt x="909584" y="857250"/>
                      <a:pt x="766890" y="857250"/>
                    </a:cubicBezTo>
                    <a:lnTo>
                      <a:pt x="0" y="857250"/>
                    </a:lnTo>
                    <a:lnTo>
                      <a:pt x="14988" y="708568"/>
                    </a:lnTo>
                    <a:cubicBezTo>
                      <a:pt x="97736" y="304189"/>
                      <a:pt x="455530" y="0"/>
                      <a:pt x="884372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2" name="四角形: 角を丸くする 3">
                <a:extLst>
                  <a:ext uri="{FF2B5EF4-FFF2-40B4-BE49-F238E27FC236}">
                    <a16:creationId xmlns:a16="http://schemas.microsoft.com/office/drawing/2014/main" id="{23A01C56-CD76-4467-8C9B-AE35CE74A029}"/>
                  </a:ext>
                </a:extLst>
              </p:cNvPr>
              <p:cNvSpPr/>
              <p:nvPr/>
            </p:nvSpPr>
            <p:spPr>
              <a:xfrm>
                <a:off x="3009767" y="3270249"/>
                <a:ext cx="701808" cy="95485"/>
              </a:xfrm>
              <a:custGeom>
                <a:avLst/>
                <a:gdLst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88900 w 701808"/>
                  <a:gd name="connsiteY6" fmla="*/ 177800 h 177800"/>
                  <a:gd name="connsiteX7" fmla="*/ 0 w 701808"/>
                  <a:gd name="connsiteY7" fmla="*/ 88900 h 177800"/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0 w 701808"/>
                  <a:gd name="connsiteY6" fmla="*/ 88900 h 177800"/>
                  <a:gd name="connsiteX0" fmla="*/ 0 w 701808"/>
                  <a:gd name="connsiteY0" fmla="*/ 88900 h 95485"/>
                  <a:gd name="connsiteX1" fmla="*/ 88900 w 701808"/>
                  <a:gd name="connsiteY1" fmla="*/ 0 h 95485"/>
                  <a:gd name="connsiteX2" fmla="*/ 612908 w 701808"/>
                  <a:gd name="connsiteY2" fmla="*/ 0 h 95485"/>
                  <a:gd name="connsiteX3" fmla="*/ 701808 w 701808"/>
                  <a:gd name="connsiteY3" fmla="*/ 88900 h 95485"/>
                  <a:gd name="connsiteX4" fmla="*/ 701808 w 701808"/>
                  <a:gd name="connsiteY4" fmla="*/ 88900 h 95485"/>
                  <a:gd name="connsiteX5" fmla="*/ 0 w 701808"/>
                  <a:gd name="connsiteY5" fmla="*/ 88900 h 95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808" h="95485">
                    <a:moveTo>
                      <a:pt x="0" y="88900"/>
                    </a:moveTo>
                    <a:cubicBezTo>
                      <a:pt x="0" y="39802"/>
                      <a:pt x="39802" y="0"/>
                      <a:pt x="88900" y="0"/>
                    </a:cubicBezTo>
                    <a:lnTo>
                      <a:pt x="612908" y="0"/>
                    </a:lnTo>
                    <a:cubicBezTo>
                      <a:pt x="662006" y="0"/>
                      <a:pt x="701808" y="39802"/>
                      <a:pt x="701808" y="88900"/>
                    </a:cubicBezTo>
                    <a:lnTo>
                      <a:pt x="701808" y="88900"/>
                    </a:lnTo>
                    <a:cubicBezTo>
                      <a:pt x="584840" y="88900"/>
                      <a:pt x="102151" y="103717"/>
                      <a:pt x="0" y="8890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B93B01E9-EB9C-4586-9B81-9A673C215B33}"/>
                  </a:ext>
                </a:extLst>
              </p:cNvPr>
              <p:cNvSpPr/>
              <p:nvPr/>
            </p:nvSpPr>
            <p:spPr>
              <a:xfrm>
                <a:off x="3271514" y="3033714"/>
                <a:ext cx="1718189" cy="142875"/>
              </a:xfrm>
              <a:custGeom>
                <a:avLst/>
                <a:gdLst>
                  <a:gd name="connsiteX0" fmla="*/ 48463 w 1718189"/>
                  <a:gd name="connsiteY0" fmla="*/ 0 h 142875"/>
                  <a:gd name="connsiteX1" fmla="*/ 1671474 w 1718189"/>
                  <a:gd name="connsiteY1" fmla="*/ 0 h 142875"/>
                  <a:gd name="connsiteX2" fmla="*/ 1676998 w 1718189"/>
                  <a:gd name="connsiteY2" fmla="*/ 10178 h 142875"/>
                  <a:gd name="connsiteX3" fmla="*/ 1718189 w 1718189"/>
                  <a:gd name="connsiteY3" fmla="*/ 142875 h 142875"/>
                  <a:gd name="connsiteX4" fmla="*/ 0 w 1718189"/>
                  <a:gd name="connsiteY4" fmla="*/ 142875 h 142875"/>
                  <a:gd name="connsiteX5" fmla="*/ 33463 w 1718189"/>
                  <a:gd name="connsiteY5" fmla="*/ 30207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189" h="142875">
                    <a:moveTo>
                      <a:pt x="48463" y="0"/>
                    </a:moveTo>
                    <a:lnTo>
                      <a:pt x="1671474" y="0"/>
                    </a:lnTo>
                    <a:lnTo>
                      <a:pt x="1676998" y="10178"/>
                    </a:lnTo>
                    <a:lnTo>
                      <a:pt x="1718189" y="142875"/>
                    </a:lnTo>
                    <a:lnTo>
                      <a:pt x="0" y="142875"/>
                    </a:lnTo>
                    <a:lnTo>
                      <a:pt x="33463" y="30207"/>
                    </a:lnTo>
                    <a:close/>
                  </a:path>
                </a:pathLst>
              </a:cu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4" name="四角形: 角を丸くする 553">
                <a:extLst>
                  <a:ext uri="{FF2B5EF4-FFF2-40B4-BE49-F238E27FC236}">
                    <a16:creationId xmlns:a16="http://schemas.microsoft.com/office/drawing/2014/main" id="{4B2E1485-902D-4711-A955-348ECB0AE9F0}"/>
                  </a:ext>
                </a:extLst>
              </p:cNvPr>
              <p:cNvSpPr/>
              <p:nvPr/>
            </p:nvSpPr>
            <p:spPr>
              <a:xfrm rot="18900000">
                <a:off x="3512664" y="2767553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5" name="四角形: 角を丸くする 554">
                <a:extLst>
                  <a:ext uri="{FF2B5EF4-FFF2-40B4-BE49-F238E27FC236}">
                    <a16:creationId xmlns:a16="http://schemas.microsoft.com/office/drawing/2014/main" id="{717446A2-5FEC-4E56-9026-AD852D6E23B1}"/>
                  </a:ext>
                </a:extLst>
              </p:cNvPr>
              <p:cNvSpPr/>
              <p:nvPr/>
            </p:nvSpPr>
            <p:spPr>
              <a:xfrm rot="20263087">
                <a:off x="3736502" y="2619916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12982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1077CC0-9677-4EDF-B648-F642B8DBD31F}"/>
              </a:ext>
            </a:extLst>
          </p:cNvPr>
          <p:cNvSpPr/>
          <p:nvPr/>
        </p:nvSpPr>
        <p:spPr>
          <a:xfrm>
            <a:off x="115182" y="93697"/>
            <a:ext cx="6606894" cy="240236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0F4F487-CCD9-4B55-A73C-8D086655DFC2}"/>
              </a:ext>
            </a:extLst>
          </p:cNvPr>
          <p:cNvSpPr txBox="1"/>
          <p:nvPr/>
        </p:nvSpPr>
        <p:spPr>
          <a:xfrm>
            <a:off x="328246" y="6129132"/>
            <a:ext cx="6194602" cy="32790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</a:t>
            </a:r>
            <a:endParaRPr lang="en-US" altLang="ja-JP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ヘルメット着用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8A3CA61-51F3-4B60-86F4-A6FD4C533B16}"/>
              </a:ext>
            </a:extLst>
          </p:cNvPr>
          <p:cNvSpPr txBox="1"/>
          <p:nvPr/>
        </p:nvSpPr>
        <p:spPr>
          <a:xfrm>
            <a:off x="0" y="596110"/>
            <a:ext cx="685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事故から</a:t>
            </a:r>
            <a:endParaRPr lang="en-US" altLang="ja-JP" sz="48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自分の身を守る</a:t>
            </a:r>
            <a:endParaRPr lang="en-US" altLang="ja-JP" sz="48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CB6810E-3E41-427D-9D6E-1A8B3E974537}"/>
              </a:ext>
            </a:extLst>
          </p:cNvPr>
          <p:cNvGrpSpPr/>
          <p:nvPr/>
        </p:nvGrpSpPr>
        <p:grpSpPr>
          <a:xfrm>
            <a:off x="856413" y="2814144"/>
            <a:ext cx="5124432" cy="3011139"/>
            <a:chOff x="329793" y="3336147"/>
            <a:chExt cx="4204303" cy="2470467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D73DE2DB-7455-4E4E-9120-C65109612E4C}"/>
                </a:ext>
              </a:extLst>
            </p:cNvPr>
            <p:cNvGrpSpPr/>
            <p:nvPr/>
          </p:nvGrpSpPr>
          <p:grpSpPr>
            <a:xfrm>
              <a:off x="2516678" y="3336147"/>
              <a:ext cx="2017418" cy="2470467"/>
              <a:chOff x="972364" y="911478"/>
              <a:chExt cx="2017418" cy="2470467"/>
            </a:xfrm>
          </p:grpSpPr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BEA72C2F-656B-479A-AD68-3693F03F7FD8}"/>
                  </a:ext>
                </a:extLst>
              </p:cNvPr>
              <p:cNvGrpSpPr/>
              <p:nvPr/>
            </p:nvGrpSpPr>
            <p:grpSpPr>
              <a:xfrm>
                <a:off x="972364" y="1041401"/>
                <a:ext cx="2017418" cy="2340544"/>
                <a:chOff x="-120906" y="-388728"/>
                <a:chExt cx="2955511" cy="3428890"/>
              </a:xfrm>
            </p:grpSpPr>
            <p:sp>
              <p:nvSpPr>
                <p:cNvPr id="147" name="四角形: 上の 2 つの角を丸める 36">
                  <a:extLst>
                    <a:ext uri="{FF2B5EF4-FFF2-40B4-BE49-F238E27FC236}">
                      <a16:creationId xmlns:a16="http://schemas.microsoft.com/office/drawing/2014/main" id="{306C2433-AC1C-487C-A7B8-9258425B9106}"/>
                    </a:ext>
                  </a:extLst>
                </p:cNvPr>
                <p:cNvSpPr/>
                <p:nvPr/>
              </p:nvSpPr>
              <p:spPr>
                <a:xfrm rot="2700000">
                  <a:off x="1310896" y="1045842"/>
                  <a:ext cx="236208" cy="368458"/>
                </a:xfrm>
                <a:custGeom>
                  <a:avLst/>
                  <a:gdLst>
                    <a:gd name="connsiteX0" fmla="*/ 118104 w 236207"/>
                    <a:gd name="connsiteY0" fmla="*/ 0 h 486562"/>
                    <a:gd name="connsiteX1" fmla="*/ 118104 w 236207"/>
                    <a:gd name="connsiteY1" fmla="*/ 0 h 486562"/>
                    <a:gd name="connsiteX2" fmla="*/ 236208 w 236207"/>
                    <a:gd name="connsiteY2" fmla="*/ 118104 h 486562"/>
                    <a:gd name="connsiteX3" fmla="*/ 236207 w 236207"/>
                    <a:gd name="connsiteY3" fmla="*/ 486562 h 486562"/>
                    <a:gd name="connsiteX4" fmla="*/ 236207 w 236207"/>
                    <a:gd name="connsiteY4" fmla="*/ 486562 h 486562"/>
                    <a:gd name="connsiteX5" fmla="*/ 0 w 236207"/>
                    <a:gd name="connsiteY5" fmla="*/ 486562 h 486562"/>
                    <a:gd name="connsiteX6" fmla="*/ 0 w 236207"/>
                    <a:gd name="connsiteY6" fmla="*/ 486562 h 486562"/>
                    <a:gd name="connsiteX7" fmla="*/ 0 w 236207"/>
                    <a:gd name="connsiteY7" fmla="*/ 118104 h 486562"/>
                    <a:gd name="connsiteX8" fmla="*/ 118104 w 236207"/>
                    <a:gd name="connsiteY8" fmla="*/ 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8" fmla="*/ 209544 w 236208"/>
                    <a:gd name="connsiteY8" fmla="*/ 9144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0" fmla="*/ 118104 w 236208"/>
                    <a:gd name="connsiteY0" fmla="*/ 0 h 486562"/>
                    <a:gd name="connsiteX1" fmla="*/ 236208 w 236208"/>
                    <a:gd name="connsiteY1" fmla="*/ 118104 h 486562"/>
                    <a:gd name="connsiteX2" fmla="*/ 236207 w 236208"/>
                    <a:gd name="connsiteY2" fmla="*/ 486562 h 486562"/>
                    <a:gd name="connsiteX3" fmla="*/ 236207 w 236208"/>
                    <a:gd name="connsiteY3" fmla="*/ 486562 h 486562"/>
                    <a:gd name="connsiteX4" fmla="*/ 0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118104 h 486562"/>
                    <a:gd name="connsiteX0" fmla="*/ 236208 w 236208"/>
                    <a:gd name="connsiteY0" fmla="*/ 0 h 368458"/>
                    <a:gd name="connsiteX1" fmla="*/ 236207 w 236208"/>
                    <a:gd name="connsiteY1" fmla="*/ 368458 h 368458"/>
                    <a:gd name="connsiteX2" fmla="*/ 236207 w 236208"/>
                    <a:gd name="connsiteY2" fmla="*/ 368458 h 368458"/>
                    <a:gd name="connsiteX3" fmla="*/ 0 w 236208"/>
                    <a:gd name="connsiteY3" fmla="*/ 368458 h 368458"/>
                    <a:gd name="connsiteX4" fmla="*/ 0 w 236208"/>
                    <a:gd name="connsiteY4" fmla="*/ 368458 h 368458"/>
                    <a:gd name="connsiteX5" fmla="*/ 0 w 236208"/>
                    <a:gd name="connsiteY5" fmla="*/ 0 h 368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208" h="368458">
                      <a:moveTo>
                        <a:pt x="236208" y="0"/>
                      </a:moveTo>
                      <a:cubicBezTo>
                        <a:pt x="236208" y="122819"/>
                        <a:pt x="236207" y="245639"/>
                        <a:pt x="236207" y="368458"/>
                      </a:cubicBezTo>
                      <a:lnTo>
                        <a:pt x="236207" y="368458"/>
                      </a:lnTo>
                      <a:lnTo>
                        <a:pt x="0" y="368458"/>
                      </a:lnTo>
                      <a:lnTo>
                        <a:pt x="0" y="36845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1AEFBC19-710E-402F-9C70-CCFBAB7332FA}"/>
                    </a:ext>
                  </a:extLst>
                </p:cNvPr>
                <p:cNvSpPr/>
                <p:nvPr/>
              </p:nvSpPr>
              <p:spPr>
                <a:xfrm>
                  <a:off x="935672" y="888028"/>
                  <a:ext cx="509299" cy="446667"/>
                </a:xfrm>
                <a:custGeom>
                  <a:avLst/>
                  <a:gdLst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124473 w 509299"/>
                    <a:gd name="connsiteY9" fmla="*/ 134135 h 446667"/>
                    <a:gd name="connsiteX10" fmla="*/ 47061 w 509299"/>
                    <a:gd name="connsiteY10" fmla="*/ 134135 h 446667"/>
                    <a:gd name="connsiteX11" fmla="*/ 0 w 509299"/>
                    <a:gd name="connsiteY11" fmla="*/ 87074 h 446667"/>
                    <a:gd name="connsiteX12" fmla="*/ 0 w 509299"/>
                    <a:gd name="connsiteY12" fmla="*/ 43925 h 446667"/>
                    <a:gd name="connsiteX13" fmla="*/ 43925 w 509299"/>
                    <a:gd name="connsiteY13" fmla="*/ 0 h 446667"/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47061 w 509299"/>
                    <a:gd name="connsiteY9" fmla="*/ 134135 h 446667"/>
                    <a:gd name="connsiteX10" fmla="*/ 0 w 509299"/>
                    <a:gd name="connsiteY10" fmla="*/ 87074 h 446667"/>
                    <a:gd name="connsiteX11" fmla="*/ 0 w 509299"/>
                    <a:gd name="connsiteY11" fmla="*/ 43925 h 446667"/>
                    <a:gd name="connsiteX12" fmla="*/ 43925 w 509299"/>
                    <a:gd name="connsiteY12" fmla="*/ 0 h 4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9299" h="446667">
                      <a:moveTo>
                        <a:pt x="43925" y="0"/>
                      </a:moveTo>
                      <a:lnTo>
                        <a:pt x="172250" y="0"/>
                      </a:lnTo>
                      <a:cubicBezTo>
                        <a:pt x="196509" y="0"/>
                        <a:pt x="216175" y="19666"/>
                        <a:pt x="216175" y="43925"/>
                      </a:cubicBezTo>
                      <a:lnTo>
                        <a:pt x="216175" y="87074"/>
                      </a:lnTo>
                      <a:lnTo>
                        <a:pt x="212659" y="95563"/>
                      </a:lnTo>
                      <a:lnTo>
                        <a:pt x="486541" y="316130"/>
                      </a:lnTo>
                      <a:cubicBezTo>
                        <a:pt x="516187" y="343134"/>
                        <a:pt x="517206" y="389872"/>
                        <a:pt x="487617" y="419597"/>
                      </a:cubicBezTo>
                      <a:cubicBezTo>
                        <a:pt x="458027" y="449324"/>
                        <a:pt x="403244" y="457102"/>
                        <a:pt x="373599" y="430099"/>
                      </a:cubicBezTo>
                      <a:lnTo>
                        <a:pt x="119715" y="139430"/>
                      </a:lnTo>
                      <a:lnTo>
                        <a:pt x="47061" y="134135"/>
                      </a:lnTo>
                      <a:cubicBezTo>
                        <a:pt x="21070" y="134135"/>
                        <a:pt x="0" y="113065"/>
                        <a:pt x="0" y="87074"/>
                      </a:cubicBezTo>
                      <a:lnTo>
                        <a:pt x="0" y="43925"/>
                      </a:lnTo>
                      <a:cubicBezTo>
                        <a:pt x="0" y="19666"/>
                        <a:pt x="19666" y="0"/>
                        <a:pt x="4392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B2C834C9-2BA4-4282-B46A-56BD7B9B0CF2}"/>
                    </a:ext>
                  </a:extLst>
                </p:cNvPr>
                <p:cNvGrpSpPr/>
                <p:nvPr/>
              </p:nvGrpSpPr>
              <p:grpSpPr>
                <a:xfrm rot="20700000">
                  <a:off x="1099740" y="1827334"/>
                  <a:ext cx="351331" cy="680466"/>
                  <a:chOff x="1042107" y="1854931"/>
                  <a:chExt cx="351331" cy="680466"/>
                </a:xfrm>
              </p:grpSpPr>
              <p:sp>
                <p:nvSpPr>
                  <p:cNvPr id="197" name="台形 329">
                    <a:extLst>
                      <a:ext uri="{FF2B5EF4-FFF2-40B4-BE49-F238E27FC236}">
                        <a16:creationId xmlns:a16="http://schemas.microsoft.com/office/drawing/2014/main" id="{FC76C685-1BC2-4CA2-8C8F-FBFD8604496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71451" y="1854931"/>
                    <a:ext cx="221987" cy="544249"/>
                  </a:xfrm>
                  <a:custGeom>
                    <a:avLst/>
                    <a:gdLst>
                      <a:gd name="connsiteX0" fmla="*/ 0 w 199873"/>
                      <a:gd name="connsiteY0" fmla="*/ 536012 h 536012"/>
                      <a:gd name="connsiteX1" fmla="*/ 37780 w 199873"/>
                      <a:gd name="connsiteY1" fmla="*/ 0 h 536012"/>
                      <a:gd name="connsiteX2" fmla="*/ 162093 w 199873"/>
                      <a:gd name="connsiteY2" fmla="*/ 0 h 536012"/>
                      <a:gd name="connsiteX3" fmla="*/ 199873 w 199873"/>
                      <a:gd name="connsiteY3" fmla="*/ 536012 h 536012"/>
                      <a:gd name="connsiteX4" fmla="*/ 0 w 199873"/>
                      <a:gd name="connsiteY4" fmla="*/ 536012 h 536012"/>
                      <a:gd name="connsiteX0" fmla="*/ 0 w 207595"/>
                      <a:gd name="connsiteY0" fmla="*/ 536012 h 552394"/>
                      <a:gd name="connsiteX1" fmla="*/ 37780 w 207595"/>
                      <a:gd name="connsiteY1" fmla="*/ 0 h 552394"/>
                      <a:gd name="connsiteX2" fmla="*/ 162093 w 207595"/>
                      <a:gd name="connsiteY2" fmla="*/ 0 h 552394"/>
                      <a:gd name="connsiteX3" fmla="*/ 199873 w 207595"/>
                      <a:gd name="connsiteY3" fmla="*/ 536012 h 552394"/>
                      <a:gd name="connsiteX4" fmla="*/ 0 w 207595"/>
                      <a:gd name="connsiteY4" fmla="*/ 536012 h 552394"/>
                      <a:gd name="connsiteX0" fmla="*/ 0 w 212786"/>
                      <a:gd name="connsiteY0" fmla="*/ 536012 h 539200"/>
                      <a:gd name="connsiteX1" fmla="*/ 37780 w 212786"/>
                      <a:gd name="connsiteY1" fmla="*/ 0 h 539200"/>
                      <a:gd name="connsiteX2" fmla="*/ 162093 w 212786"/>
                      <a:gd name="connsiteY2" fmla="*/ 0 h 539200"/>
                      <a:gd name="connsiteX3" fmla="*/ 205626 w 212786"/>
                      <a:gd name="connsiteY3" fmla="*/ 514545 h 539200"/>
                      <a:gd name="connsiteX4" fmla="*/ 0 w 212786"/>
                      <a:gd name="connsiteY4" fmla="*/ 536012 h 539200"/>
                      <a:gd name="connsiteX0" fmla="*/ 0 w 221987"/>
                      <a:gd name="connsiteY0" fmla="*/ 536012 h 544249"/>
                      <a:gd name="connsiteX1" fmla="*/ 37780 w 221987"/>
                      <a:gd name="connsiteY1" fmla="*/ 0 h 544249"/>
                      <a:gd name="connsiteX2" fmla="*/ 162093 w 221987"/>
                      <a:gd name="connsiteY2" fmla="*/ 0 h 544249"/>
                      <a:gd name="connsiteX3" fmla="*/ 205626 w 221987"/>
                      <a:gd name="connsiteY3" fmla="*/ 514545 h 544249"/>
                      <a:gd name="connsiteX4" fmla="*/ 0 w 221987"/>
                      <a:gd name="connsiteY4" fmla="*/ 536012 h 5442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1987" h="544249">
                        <a:moveTo>
                          <a:pt x="0" y="536012"/>
                        </a:moveTo>
                        <a:lnTo>
                          <a:pt x="37780" y="0"/>
                        </a:lnTo>
                        <a:lnTo>
                          <a:pt x="162093" y="0"/>
                        </a:lnTo>
                        <a:cubicBezTo>
                          <a:pt x="174686" y="178671"/>
                          <a:pt x="256152" y="464215"/>
                          <a:pt x="205626" y="514545"/>
                        </a:cubicBezTo>
                        <a:cubicBezTo>
                          <a:pt x="155100" y="564875"/>
                          <a:pt x="66624" y="536012"/>
                          <a:pt x="0" y="536012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2" name="フリーフォーム: 図形 291">
                    <a:extLst>
                      <a:ext uri="{FF2B5EF4-FFF2-40B4-BE49-F238E27FC236}">
                        <a16:creationId xmlns:a16="http://schemas.microsoft.com/office/drawing/2014/main" id="{0D4DD49C-BD89-4AE2-9F2B-6883B3952E18}"/>
                      </a:ext>
                    </a:extLst>
                  </p:cNvPr>
                  <p:cNvSpPr/>
                  <p:nvPr/>
                </p:nvSpPr>
                <p:spPr>
                  <a:xfrm>
                    <a:off x="1042107" y="236310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50" name="台形 149">
                  <a:extLst>
                    <a:ext uri="{FF2B5EF4-FFF2-40B4-BE49-F238E27FC236}">
                      <a16:creationId xmlns:a16="http://schemas.microsoft.com/office/drawing/2014/main" id="{56CC2E83-C9E8-4D0A-AC70-6C45807A77E3}"/>
                    </a:ext>
                  </a:extLst>
                </p:cNvPr>
                <p:cNvSpPr/>
                <p:nvPr/>
              </p:nvSpPr>
              <p:spPr>
                <a:xfrm rot="15300000">
                  <a:off x="1343066" y="1663603"/>
                  <a:ext cx="409370" cy="450058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" name="台形 150">
                  <a:extLst>
                    <a:ext uri="{FF2B5EF4-FFF2-40B4-BE49-F238E27FC236}">
                      <a16:creationId xmlns:a16="http://schemas.microsoft.com/office/drawing/2014/main" id="{B7B59CCF-42E1-4E8B-8FEC-B4A421B12BD1}"/>
                    </a:ext>
                  </a:extLst>
                </p:cNvPr>
                <p:cNvSpPr/>
                <p:nvPr/>
              </p:nvSpPr>
              <p:spPr>
                <a:xfrm>
                  <a:off x="1482573" y="7632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78700E66-63DC-4ED2-94ED-E1BABC11822F}"/>
                    </a:ext>
                  </a:extLst>
                </p:cNvPr>
                <p:cNvGrpSpPr/>
                <p:nvPr/>
              </p:nvGrpSpPr>
              <p:grpSpPr>
                <a:xfrm>
                  <a:off x="934875" y="-388728"/>
                  <a:ext cx="1286386" cy="1247287"/>
                  <a:chOff x="380071" y="1415664"/>
                  <a:chExt cx="1286386" cy="1247287"/>
                </a:xfrm>
              </p:grpSpPr>
              <p:sp>
                <p:nvSpPr>
                  <p:cNvPr id="187" name="楕円 1">
                    <a:extLst>
                      <a:ext uri="{FF2B5EF4-FFF2-40B4-BE49-F238E27FC236}">
                        <a16:creationId xmlns:a16="http://schemas.microsoft.com/office/drawing/2014/main" id="{1702E985-5363-4BEB-A0FC-8001D39A0A51}"/>
                      </a:ext>
                    </a:extLst>
                  </p:cNvPr>
                  <p:cNvSpPr/>
                  <p:nvPr/>
                </p:nvSpPr>
                <p:spPr>
                  <a:xfrm>
                    <a:off x="394234" y="2072977"/>
                    <a:ext cx="203273" cy="246667"/>
                  </a:xfrm>
                  <a:custGeom>
                    <a:avLst/>
                    <a:gdLst>
                      <a:gd name="connsiteX0" fmla="*/ 0 w 377825"/>
                      <a:gd name="connsiteY0" fmla="*/ 40997 h 81993"/>
                      <a:gd name="connsiteX1" fmla="*/ 188913 w 377825"/>
                      <a:gd name="connsiteY1" fmla="*/ 0 h 81993"/>
                      <a:gd name="connsiteX2" fmla="*/ 377826 w 377825"/>
                      <a:gd name="connsiteY2" fmla="*/ 40997 h 81993"/>
                      <a:gd name="connsiteX3" fmla="*/ 188913 w 377825"/>
                      <a:gd name="connsiteY3" fmla="*/ 81994 h 81993"/>
                      <a:gd name="connsiteX4" fmla="*/ 0 w 377825"/>
                      <a:gd name="connsiteY4" fmla="*/ 40997 h 81993"/>
                      <a:gd name="connsiteX0" fmla="*/ 1292 w 379118"/>
                      <a:gd name="connsiteY0" fmla="*/ 250547 h 291974"/>
                      <a:gd name="connsiteX1" fmla="*/ 272755 w 379118"/>
                      <a:gd name="connsiteY1" fmla="*/ 0 h 291974"/>
                      <a:gd name="connsiteX2" fmla="*/ 379118 w 379118"/>
                      <a:gd name="connsiteY2" fmla="*/ 250547 h 291974"/>
                      <a:gd name="connsiteX3" fmla="*/ 190205 w 379118"/>
                      <a:gd name="connsiteY3" fmla="*/ 291544 h 291974"/>
                      <a:gd name="connsiteX4" fmla="*/ 1292 w 379118"/>
                      <a:gd name="connsiteY4" fmla="*/ 250547 h 291974"/>
                      <a:gd name="connsiteX0" fmla="*/ 1685 w 300136"/>
                      <a:gd name="connsiteY0" fmla="*/ 187583 h 294330"/>
                      <a:gd name="connsiteX1" fmla="*/ 193773 w 300136"/>
                      <a:gd name="connsiteY1" fmla="*/ 536 h 294330"/>
                      <a:gd name="connsiteX2" fmla="*/ 300136 w 300136"/>
                      <a:gd name="connsiteY2" fmla="*/ 251083 h 294330"/>
                      <a:gd name="connsiteX3" fmla="*/ 111223 w 300136"/>
                      <a:gd name="connsiteY3" fmla="*/ 292080 h 294330"/>
                      <a:gd name="connsiteX4" fmla="*/ 1685 w 300136"/>
                      <a:gd name="connsiteY4" fmla="*/ 187583 h 294330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732 w 197787"/>
                      <a:gd name="connsiteY0" fmla="*/ 187607 h 263128"/>
                      <a:gd name="connsiteX1" fmla="*/ 192820 w 197787"/>
                      <a:gd name="connsiteY1" fmla="*/ 560 h 263128"/>
                      <a:gd name="connsiteX2" fmla="*/ 129320 w 197787"/>
                      <a:gd name="connsiteY2" fmla="*/ 254004 h 263128"/>
                      <a:gd name="connsiteX3" fmla="*/ 732 w 197787"/>
                      <a:gd name="connsiteY3" fmla="*/ 187607 h 263128"/>
                      <a:gd name="connsiteX0" fmla="*/ 83 w 233281"/>
                      <a:gd name="connsiteY0" fmla="*/ 187152 h 229950"/>
                      <a:gd name="connsiteX1" fmla="*/ 192171 w 233281"/>
                      <a:gd name="connsiteY1" fmla="*/ 105 h 229950"/>
                      <a:gd name="connsiteX2" fmla="*/ 217571 w 233281"/>
                      <a:gd name="connsiteY2" fmla="*/ 215449 h 229950"/>
                      <a:gd name="connsiteX3" fmla="*/ 83 w 233281"/>
                      <a:gd name="connsiteY3" fmla="*/ 187152 h 229950"/>
                      <a:gd name="connsiteX0" fmla="*/ 1595 w 234793"/>
                      <a:gd name="connsiteY0" fmla="*/ 187171 h 236717"/>
                      <a:gd name="connsiteX1" fmla="*/ 193683 w 234793"/>
                      <a:gd name="connsiteY1" fmla="*/ 124 h 236717"/>
                      <a:gd name="connsiteX2" fmla="*/ 219083 w 234793"/>
                      <a:gd name="connsiteY2" fmla="*/ 215468 h 236717"/>
                      <a:gd name="connsiteX3" fmla="*/ 1595 w 234793"/>
                      <a:gd name="connsiteY3" fmla="*/ 187171 h 236717"/>
                      <a:gd name="connsiteX0" fmla="*/ 1824 w 203273"/>
                      <a:gd name="connsiteY0" fmla="*/ 206110 h 246667"/>
                      <a:gd name="connsiteX1" fmla="*/ 165337 w 203273"/>
                      <a:gd name="connsiteY1" fmla="*/ 13 h 246667"/>
                      <a:gd name="connsiteX2" fmla="*/ 190737 w 203273"/>
                      <a:gd name="connsiteY2" fmla="*/ 215357 h 246667"/>
                      <a:gd name="connsiteX3" fmla="*/ 1824 w 203273"/>
                      <a:gd name="connsiteY3" fmla="*/ 206110 h 24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3273" h="246667">
                        <a:moveTo>
                          <a:pt x="1824" y="206110"/>
                        </a:moveTo>
                        <a:cubicBezTo>
                          <a:pt x="-18284" y="144819"/>
                          <a:pt x="133852" y="-1528"/>
                          <a:pt x="165337" y="13"/>
                        </a:cubicBezTo>
                        <a:cubicBezTo>
                          <a:pt x="196822" y="1554"/>
                          <a:pt x="217989" y="181008"/>
                          <a:pt x="190737" y="215357"/>
                        </a:cubicBezTo>
                        <a:cubicBezTo>
                          <a:pt x="163485" y="249706"/>
                          <a:pt x="21932" y="267401"/>
                          <a:pt x="1824" y="20611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8" name="四角形: 角を丸くする 187">
                    <a:extLst>
                      <a:ext uri="{FF2B5EF4-FFF2-40B4-BE49-F238E27FC236}">
                        <a16:creationId xmlns:a16="http://schemas.microsoft.com/office/drawing/2014/main" id="{9537EEEC-AB55-45CA-9F9C-472F56FEEB76}"/>
                      </a:ext>
                    </a:extLst>
                  </p:cNvPr>
                  <p:cNvSpPr/>
                  <p:nvPr/>
                </p:nvSpPr>
                <p:spPr>
                  <a:xfrm>
                    <a:off x="471881" y="1458397"/>
                    <a:ext cx="1112808" cy="1204554"/>
                  </a:xfrm>
                  <a:prstGeom prst="roundRect">
                    <a:avLst>
                      <a:gd name="adj" fmla="val 48479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9" name="楕円 188">
                    <a:extLst>
                      <a:ext uri="{FF2B5EF4-FFF2-40B4-BE49-F238E27FC236}">
                        <a16:creationId xmlns:a16="http://schemas.microsoft.com/office/drawing/2014/main" id="{B68FF315-3788-4785-9086-A7B03C573FBB}"/>
                      </a:ext>
                    </a:extLst>
                  </p:cNvPr>
                  <p:cNvSpPr/>
                  <p:nvPr/>
                </p:nvSpPr>
                <p:spPr>
                  <a:xfrm>
                    <a:off x="532432" y="1939464"/>
                    <a:ext cx="114972" cy="20320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0" name="正方形/長方形 11">
                    <a:extLst>
                      <a:ext uri="{FF2B5EF4-FFF2-40B4-BE49-F238E27FC236}">
                        <a16:creationId xmlns:a16="http://schemas.microsoft.com/office/drawing/2014/main" id="{135E502F-66FD-479E-900F-D448093666E8}"/>
                      </a:ext>
                    </a:extLst>
                  </p:cNvPr>
                  <p:cNvSpPr/>
                  <p:nvPr/>
                </p:nvSpPr>
                <p:spPr>
                  <a:xfrm>
                    <a:off x="963146" y="1768588"/>
                    <a:ext cx="114972" cy="359039"/>
                  </a:xfrm>
                  <a:custGeom>
                    <a:avLst/>
                    <a:gdLst>
                      <a:gd name="connsiteX0" fmla="*/ 0 w 114972"/>
                      <a:gd name="connsiteY0" fmla="*/ 0 h 361420"/>
                      <a:gd name="connsiteX1" fmla="*/ 114972 w 114972"/>
                      <a:gd name="connsiteY1" fmla="*/ 0 h 361420"/>
                      <a:gd name="connsiteX2" fmla="*/ 114972 w 114972"/>
                      <a:gd name="connsiteY2" fmla="*/ 361420 h 361420"/>
                      <a:gd name="connsiteX3" fmla="*/ 0 w 114972"/>
                      <a:gd name="connsiteY3" fmla="*/ 361420 h 361420"/>
                      <a:gd name="connsiteX4" fmla="*/ 0 w 114972"/>
                      <a:gd name="connsiteY4" fmla="*/ 0 h 361420"/>
                      <a:gd name="connsiteX0" fmla="*/ 0 w 114972"/>
                      <a:gd name="connsiteY0" fmla="*/ 0 h 361420"/>
                      <a:gd name="connsiteX1" fmla="*/ 114972 w 114972"/>
                      <a:gd name="connsiteY1" fmla="*/ 0 h 361420"/>
                      <a:gd name="connsiteX2" fmla="*/ 84015 w 114972"/>
                      <a:gd name="connsiteY2" fmla="*/ 359039 h 361420"/>
                      <a:gd name="connsiteX3" fmla="*/ 0 w 114972"/>
                      <a:gd name="connsiteY3" fmla="*/ 361420 h 361420"/>
                      <a:gd name="connsiteX4" fmla="*/ 0 w 114972"/>
                      <a:gd name="connsiteY4" fmla="*/ 0 h 361420"/>
                      <a:gd name="connsiteX0" fmla="*/ 0 w 114972"/>
                      <a:gd name="connsiteY0" fmla="*/ 0 h 359039"/>
                      <a:gd name="connsiteX1" fmla="*/ 114972 w 114972"/>
                      <a:gd name="connsiteY1" fmla="*/ 0 h 359039"/>
                      <a:gd name="connsiteX2" fmla="*/ 84015 w 114972"/>
                      <a:gd name="connsiteY2" fmla="*/ 359039 h 359039"/>
                      <a:gd name="connsiteX3" fmla="*/ 0 w 114972"/>
                      <a:gd name="connsiteY3" fmla="*/ 356658 h 359039"/>
                      <a:gd name="connsiteX4" fmla="*/ 0 w 114972"/>
                      <a:gd name="connsiteY4" fmla="*/ 0 h 359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4972" h="359039">
                        <a:moveTo>
                          <a:pt x="0" y="0"/>
                        </a:moveTo>
                        <a:lnTo>
                          <a:pt x="114972" y="0"/>
                        </a:lnTo>
                        <a:lnTo>
                          <a:pt x="84015" y="359039"/>
                        </a:lnTo>
                        <a:lnTo>
                          <a:pt x="0" y="35665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1" name="楕円 14">
                    <a:extLst>
                      <a:ext uri="{FF2B5EF4-FFF2-40B4-BE49-F238E27FC236}">
                        <a16:creationId xmlns:a16="http://schemas.microsoft.com/office/drawing/2014/main" id="{07371E0B-42C3-49C0-812E-1EFF411A045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97507" y="2319644"/>
                    <a:ext cx="155112" cy="194632"/>
                  </a:xfrm>
                  <a:custGeom>
                    <a:avLst/>
                    <a:gdLst>
                      <a:gd name="connsiteX0" fmla="*/ 0 w 1157287"/>
                      <a:gd name="connsiteY0" fmla="*/ 148586 h 297172"/>
                      <a:gd name="connsiteX1" fmla="*/ 578644 w 1157287"/>
                      <a:gd name="connsiteY1" fmla="*/ 0 h 297172"/>
                      <a:gd name="connsiteX2" fmla="*/ 1157288 w 1157287"/>
                      <a:gd name="connsiteY2" fmla="*/ 148586 h 297172"/>
                      <a:gd name="connsiteX3" fmla="*/ 578644 w 1157287"/>
                      <a:gd name="connsiteY3" fmla="*/ 297172 h 297172"/>
                      <a:gd name="connsiteX4" fmla="*/ 0 w 1157287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759134"/>
                      <a:gd name="connsiteX1" fmla="*/ 578644 w 1157288"/>
                      <a:gd name="connsiteY1" fmla="*/ 0 h 759134"/>
                      <a:gd name="connsiteX2" fmla="*/ 1157288 w 1157288"/>
                      <a:gd name="connsiteY2" fmla="*/ 148586 h 759134"/>
                      <a:gd name="connsiteX3" fmla="*/ 588169 w 1157288"/>
                      <a:gd name="connsiteY3" fmla="*/ 759134 h 759134"/>
                      <a:gd name="connsiteX4" fmla="*/ 0 w 1157288"/>
                      <a:gd name="connsiteY4" fmla="*/ 148586 h 759134"/>
                      <a:gd name="connsiteX0" fmla="*/ 0 w 1157288"/>
                      <a:gd name="connsiteY0" fmla="*/ 99450 h 709998"/>
                      <a:gd name="connsiteX1" fmla="*/ 567787 w 1157288"/>
                      <a:gd name="connsiteY1" fmla="*/ 0 h 709998"/>
                      <a:gd name="connsiteX2" fmla="*/ 1157288 w 1157288"/>
                      <a:gd name="connsiteY2" fmla="*/ 99450 h 709998"/>
                      <a:gd name="connsiteX3" fmla="*/ 588169 w 1157288"/>
                      <a:gd name="connsiteY3" fmla="*/ 709998 h 709998"/>
                      <a:gd name="connsiteX4" fmla="*/ 0 w 1157288"/>
                      <a:gd name="connsiteY4" fmla="*/ 99450 h 709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7288" h="709998">
                        <a:moveTo>
                          <a:pt x="0" y="99450"/>
                        </a:moveTo>
                        <a:cubicBezTo>
                          <a:pt x="0" y="17388"/>
                          <a:pt x="248211" y="0"/>
                          <a:pt x="567787" y="0"/>
                        </a:cubicBezTo>
                        <a:cubicBezTo>
                          <a:pt x="887363" y="0"/>
                          <a:pt x="1157288" y="17388"/>
                          <a:pt x="1157288" y="99450"/>
                        </a:cubicBezTo>
                        <a:cubicBezTo>
                          <a:pt x="1157288" y="181512"/>
                          <a:pt x="907745" y="709998"/>
                          <a:pt x="588169" y="709998"/>
                        </a:cubicBezTo>
                        <a:cubicBezTo>
                          <a:pt x="268593" y="709998"/>
                          <a:pt x="0" y="181512"/>
                          <a:pt x="0" y="994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7335A4E4-C01D-4481-90BD-ED3617E937A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28135" y="2331467"/>
                    <a:ext cx="126041" cy="178776"/>
                  </a:xfrm>
                  <a:custGeom>
                    <a:avLst/>
                    <a:gdLst>
                      <a:gd name="connsiteX0" fmla="*/ 397621 w 412439"/>
                      <a:gd name="connsiteY0" fmla="*/ 0 h 505684"/>
                      <a:gd name="connsiteX1" fmla="*/ 407079 w 412439"/>
                      <a:gd name="connsiteY1" fmla="*/ 10682 h 505684"/>
                      <a:gd name="connsiteX2" fmla="*/ 412439 w 412439"/>
                      <a:gd name="connsiteY2" fmla="*/ 32265 h 505684"/>
                      <a:gd name="connsiteX3" fmla="*/ 162833 w 412439"/>
                      <a:gd name="connsiteY3" fmla="*/ 505684 h 505684"/>
                      <a:gd name="connsiteX4" fmla="*/ 19619 w 412439"/>
                      <a:gd name="connsiteY4" fmla="*/ 372669 h 505684"/>
                      <a:gd name="connsiteX5" fmla="*/ 0 w 412439"/>
                      <a:gd name="connsiteY5" fmla="*/ 331804 h 505684"/>
                      <a:gd name="connsiteX6" fmla="*/ 21714 w 412439"/>
                      <a:gd name="connsiteY6" fmla="*/ 289326 h 505684"/>
                      <a:gd name="connsiteX7" fmla="*/ 133409 w 412439"/>
                      <a:gd name="connsiteY7" fmla="*/ 151244 h 505684"/>
                      <a:gd name="connsiteX8" fmla="*/ 351028 w 412439"/>
                      <a:gd name="connsiteY8" fmla="*/ 12954 h 505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439" h="505684">
                        <a:moveTo>
                          <a:pt x="397621" y="0"/>
                        </a:moveTo>
                        <a:lnTo>
                          <a:pt x="407079" y="10682"/>
                        </a:lnTo>
                        <a:cubicBezTo>
                          <a:pt x="410589" y="17141"/>
                          <a:pt x="412439" y="24311"/>
                          <a:pt x="412439" y="32265"/>
                        </a:cubicBezTo>
                        <a:cubicBezTo>
                          <a:pt x="412439" y="95896"/>
                          <a:pt x="302994" y="505684"/>
                          <a:pt x="162833" y="505684"/>
                        </a:cubicBezTo>
                        <a:cubicBezTo>
                          <a:pt x="110273" y="505684"/>
                          <a:pt x="60857" y="448058"/>
                          <a:pt x="19619" y="372669"/>
                        </a:cubicBezTo>
                        <a:lnTo>
                          <a:pt x="0" y="331804"/>
                        </a:lnTo>
                        <a:lnTo>
                          <a:pt x="21714" y="289326"/>
                        </a:lnTo>
                        <a:cubicBezTo>
                          <a:pt x="50713" y="241286"/>
                          <a:pt x="88170" y="194323"/>
                          <a:pt x="133409" y="151244"/>
                        </a:cubicBezTo>
                        <a:cubicBezTo>
                          <a:pt x="201267" y="86626"/>
                          <a:pt x="276999" y="39924"/>
                          <a:pt x="351028" y="12954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3" name="月 192">
                    <a:extLst>
                      <a:ext uri="{FF2B5EF4-FFF2-40B4-BE49-F238E27FC236}">
                        <a16:creationId xmlns:a16="http://schemas.microsoft.com/office/drawing/2014/main" id="{5849EBDF-93EB-4BED-BB70-F3229FBBD34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05823" y="1742291"/>
                    <a:ext cx="64291" cy="229300"/>
                  </a:xfrm>
                  <a:prstGeom prst="moon">
                    <a:avLst>
                      <a:gd name="adj" fmla="val 45502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1E597ABE-9A96-40F9-BAE7-380EE11D64AD}"/>
                      </a:ext>
                    </a:extLst>
                  </p:cNvPr>
                  <p:cNvSpPr/>
                  <p:nvPr/>
                </p:nvSpPr>
                <p:spPr>
                  <a:xfrm rot="6300000">
                    <a:off x="493832" y="1301903"/>
                    <a:ext cx="1058863" cy="1286386"/>
                  </a:xfrm>
                  <a:custGeom>
                    <a:avLst/>
                    <a:gdLst>
                      <a:gd name="connsiteX0" fmla="*/ 28683 w 1058863"/>
                      <a:gd name="connsiteY0" fmla="*/ 782818 h 1286386"/>
                      <a:gd name="connsiteX1" fmla="*/ 19470 w 1058863"/>
                      <a:gd name="connsiteY1" fmla="*/ 748435 h 1286386"/>
                      <a:gd name="connsiteX2" fmla="*/ 420603 w 1058863"/>
                      <a:gd name="connsiteY2" fmla="*/ 53653 h 1286386"/>
                      <a:gd name="connsiteX3" fmla="*/ 548174 w 1058863"/>
                      <a:gd name="connsiteY3" fmla="*/ 19471 h 1286386"/>
                      <a:gd name="connsiteX4" fmla="*/ 879618 w 1058863"/>
                      <a:gd name="connsiteY4" fmla="*/ 30962 h 1286386"/>
                      <a:gd name="connsiteX5" fmla="*/ 971043 w 1058863"/>
                      <a:gd name="connsiteY5" fmla="*/ 72675 h 1286386"/>
                      <a:gd name="connsiteX6" fmla="*/ 1027712 w 1058863"/>
                      <a:gd name="connsiteY6" fmla="*/ 162506 h 1286386"/>
                      <a:gd name="connsiteX7" fmla="*/ 1058863 w 1058863"/>
                      <a:gd name="connsiteY7" fmla="*/ 244702 h 1286386"/>
                      <a:gd name="connsiteX8" fmla="*/ 1021954 w 1058863"/>
                      <a:gd name="connsiteY8" fmla="*/ 295635 h 1286386"/>
                      <a:gd name="connsiteX9" fmla="*/ 966845 w 1058863"/>
                      <a:gd name="connsiteY9" fmla="*/ 355097 h 1286386"/>
                      <a:gd name="connsiteX10" fmla="*/ 838769 w 1058863"/>
                      <a:gd name="connsiteY10" fmla="*/ 457665 h 1286386"/>
                      <a:gd name="connsiteX11" fmla="*/ 748960 w 1058863"/>
                      <a:gd name="connsiteY11" fmla="*/ 481729 h 1286386"/>
                      <a:gd name="connsiteX12" fmla="*/ 331999 w 1058863"/>
                      <a:gd name="connsiteY12" fmla="*/ 965405 h 1286386"/>
                      <a:gd name="connsiteX13" fmla="*/ 330053 w 1058863"/>
                      <a:gd name="connsiteY13" fmla="*/ 1037709 h 1286386"/>
                      <a:gd name="connsiteX14" fmla="*/ 347069 w 1058863"/>
                      <a:gd name="connsiteY14" fmla="*/ 1086414 h 1286386"/>
                      <a:gd name="connsiteX15" fmla="*/ 487303 w 1058863"/>
                      <a:gd name="connsiteY15" fmla="*/ 1268406 h 1286386"/>
                      <a:gd name="connsiteX16" fmla="*/ 271451 w 1058863"/>
                      <a:gd name="connsiteY16" fmla="*/ 1137623 h 1286386"/>
                      <a:gd name="connsiteX17" fmla="*/ 264791 w 1058863"/>
                      <a:gd name="connsiteY17" fmla="*/ 1124064 h 1286386"/>
                      <a:gd name="connsiteX18" fmla="*/ 271896 w 1058863"/>
                      <a:gd name="connsiteY18" fmla="*/ 1154837 h 1286386"/>
                      <a:gd name="connsiteX19" fmla="*/ 341655 w 1058863"/>
                      <a:gd name="connsiteY19" fmla="*/ 1286386 h 1286386"/>
                      <a:gd name="connsiteX20" fmla="*/ 167006 w 1058863"/>
                      <a:gd name="connsiteY20" fmla="*/ 1104193 h 1286386"/>
                      <a:gd name="connsiteX21" fmla="*/ 155962 w 1058863"/>
                      <a:gd name="connsiteY21" fmla="*/ 1048197 h 1286386"/>
                      <a:gd name="connsiteX22" fmla="*/ 153551 w 1058863"/>
                      <a:gd name="connsiteY22" fmla="*/ 1010558 h 1286386"/>
                      <a:gd name="connsiteX23" fmla="*/ 128895 w 1058863"/>
                      <a:gd name="connsiteY23" fmla="*/ 984570 h 1286386"/>
                      <a:gd name="connsiteX24" fmla="*/ 28683 w 1058863"/>
                      <a:gd name="connsiteY24" fmla="*/ 782818 h 12863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058863" h="1286386">
                        <a:moveTo>
                          <a:pt x="28683" y="782818"/>
                        </a:moveTo>
                        <a:lnTo>
                          <a:pt x="19470" y="748435"/>
                        </a:lnTo>
                        <a:cubicBezTo>
                          <a:pt x="-61619" y="445807"/>
                          <a:pt x="117974" y="134742"/>
                          <a:pt x="420603" y="53653"/>
                        </a:cubicBezTo>
                        <a:lnTo>
                          <a:pt x="548174" y="19471"/>
                        </a:lnTo>
                        <a:cubicBezTo>
                          <a:pt x="661660" y="-10938"/>
                          <a:pt x="776332" y="-4688"/>
                          <a:pt x="879618" y="30962"/>
                        </a:cubicBezTo>
                        <a:lnTo>
                          <a:pt x="971043" y="72675"/>
                        </a:lnTo>
                        <a:lnTo>
                          <a:pt x="1027712" y="162506"/>
                        </a:lnTo>
                        <a:lnTo>
                          <a:pt x="1058863" y="244702"/>
                        </a:lnTo>
                        <a:lnTo>
                          <a:pt x="1021954" y="295635"/>
                        </a:lnTo>
                        <a:cubicBezTo>
                          <a:pt x="1005403" y="315691"/>
                          <a:pt x="986991" y="335549"/>
                          <a:pt x="966845" y="355097"/>
                        </a:cubicBezTo>
                        <a:lnTo>
                          <a:pt x="838769" y="457665"/>
                        </a:lnTo>
                        <a:lnTo>
                          <a:pt x="748960" y="481729"/>
                        </a:lnTo>
                        <a:cubicBezTo>
                          <a:pt x="517261" y="543813"/>
                          <a:pt x="357682" y="740704"/>
                          <a:pt x="331999" y="965405"/>
                        </a:cubicBezTo>
                        <a:lnTo>
                          <a:pt x="330053" y="1037709"/>
                        </a:lnTo>
                        <a:lnTo>
                          <a:pt x="347069" y="1086414"/>
                        </a:lnTo>
                        <a:cubicBezTo>
                          <a:pt x="381023" y="1164175"/>
                          <a:pt x="430413" y="1228970"/>
                          <a:pt x="487303" y="1268406"/>
                        </a:cubicBezTo>
                        <a:cubicBezTo>
                          <a:pt x="411467" y="1288726"/>
                          <a:pt x="326956" y="1233595"/>
                          <a:pt x="271451" y="1137623"/>
                        </a:cubicBezTo>
                        <a:lnTo>
                          <a:pt x="264791" y="1124064"/>
                        </a:lnTo>
                        <a:lnTo>
                          <a:pt x="271896" y="1154837"/>
                        </a:lnTo>
                        <a:cubicBezTo>
                          <a:pt x="288132" y="1205940"/>
                          <a:pt x="311825" y="1251175"/>
                          <a:pt x="341655" y="1286386"/>
                        </a:cubicBezTo>
                        <a:cubicBezTo>
                          <a:pt x="263143" y="1286386"/>
                          <a:pt x="195781" y="1211260"/>
                          <a:pt x="167006" y="1104193"/>
                        </a:cubicBezTo>
                        <a:cubicBezTo>
                          <a:pt x="162211" y="1086348"/>
                          <a:pt x="158487" y="1067616"/>
                          <a:pt x="155962" y="1048197"/>
                        </a:cubicBezTo>
                        <a:lnTo>
                          <a:pt x="153551" y="1010558"/>
                        </a:lnTo>
                        <a:lnTo>
                          <a:pt x="128895" y="984570"/>
                        </a:lnTo>
                        <a:cubicBezTo>
                          <a:pt x="83601" y="926443"/>
                          <a:pt x="48955" y="858475"/>
                          <a:pt x="28683" y="7828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0E2D86A9-4F39-4FA6-AB3E-8BE324742520}"/>
                      </a:ext>
                    </a:extLst>
                  </p:cNvPr>
                  <p:cNvSpPr/>
                  <p:nvPr/>
                </p:nvSpPr>
                <p:spPr>
                  <a:xfrm>
                    <a:off x="1033257" y="1958637"/>
                    <a:ext cx="196850" cy="328890"/>
                  </a:xfrm>
                  <a:custGeom>
                    <a:avLst/>
                    <a:gdLst>
                      <a:gd name="connsiteX0" fmla="*/ 45131 w 221526"/>
                      <a:gd name="connsiteY0" fmla="*/ 1396 h 370118"/>
                      <a:gd name="connsiteX1" fmla="*/ 103469 w 221526"/>
                      <a:gd name="connsiteY1" fmla="*/ 5051 h 370118"/>
                      <a:gd name="connsiteX2" fmla="*/ 112390 w 221526"/>
                      <a:gd name="connsiteY2" fmla="*/ 7442 h 370118"/>
                      <a:gd name="connsiteX3" fmla="*/ 216475 w 221526"/>
                      <a:gd name="connsiteY3" fmla="*/ 187722 h 370118"/>
                      <a:gd name="connsiteX4" fmla="*/ 196845 w 221526"/>
                      <a:gd name="connsiteY4" fmla="*/ 260982 h 370118"/>
                      <a:gd name="connsiteX5" fmla="*/ 16564 w 221526"/>
                      <a:gd name="connsiteY5" fmla="*/ 365067 h 370118"/>
                      <a:gd name="connsiteX6" fmla="*/ 7643 w 221526"/>
                      <a:gd name="connsiteY6" fmla="*/ 362676 h 370118"/>
                      <a:gd name="connsiteX7" fmla="*/ 0 w 221526"/>
                      <a:gd name="connsiteY7" fmla="*/ 358880 h 370118"/>
                      <a:gd name="connsiteX8" fmla="*/ 1 w 221526"/>
                      <a:gd name="connsiteY8" fmla="*/ 1692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  <a:gd name="connsiteX9" fmla="*/ 91441 w 221526"/>
                      <a:gd name="connsiteY9" fmla="*/ 10836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1526" h="370118">
                        <a:moveTo>
                          <a:pt x="1" y="16926"/>
                        </a:moveTo>
                        <a:lnTo>
                          <a:pt x="45131" y="1396"/>
                        </a:lnTo>
                        <a:cubicBezTo>
                          <a:pt x="64070" y="-1241"/>
                          <a:pt x="83837" y="-209"/>
                          <a:pt x="103469" y="5051"/>
                        </a:cubicBezTo>
                        <a:lnTo>
                          <a:pt x="112390" y="7442"/>
                        </a:lnTo>
                        <a:cubicBezTo>
                          <a:pt x="190915" y="28483"/>
                          <a:pt x="237515" y="109197"/>
                          <a:pt x="216475" y="187722"/>
                        </a:cubicBezTo>
                        <a:lnTo>
                          <a:pt x="196845" y="260982"/>
                        </a:lnTo>
                        <a:cubicBezTo>
                          <a:pt x="175804" y="339507"/>
                          <a:pt x="95090" y="386107"/>
                          <a:pt x="16564" y="365067"/>
                        </a:cubicBezTo>
                        <a:lnTo>
                          <a:pt x="7643" y="362676"/>
                        </a:lnTo>
                        <a:lnTo>
                          <a:pt x="0" y="358880"/>
                        </a:ln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44F10C27-2375-4CB3-98E6-5909110E81B3}"/>
                      </a:ext>
                    </a:extLst>
                  </p:cNvPr>
                  <p:cNvSpPr/>
                  <p:nvPr/>
                </p:nvSpPr>
                <p:spPr>
                  <a:xfrm>
                    <a:off x="1033257" y="1992439"/>
                    <a:ext cx="149521" cy="245456"/>
                  </a:xfrm>
                  <a:custGeom>
                    <a:avLst/>
                    <a:gdLst>
                      <a:gd name="connsiteX0" fmla="*/ 45131 w 221526"/>
                      <a:gd name="connsiteY0" fmla="*/ 1396 h 370118"/>
                      <a:gd name="connsiteX1" fmla="*/ 103469 w 221526"/>
                      <a:gd name="connsiteY1" fmla="*/ 5051 h 370118"/>
                      <a:gd name="connsiteX2" fmla="*/ 112390 w 221526"/>
                      <a:gd name="connsiteY2" fmla="*/ 7442 h 370118"/>
                      <a:gd name="connsiteX3" fmla="*/ 216475 w 221526"/>
                      <a:gd name="connsiteY3" fmla="*/ 187722 h 370118"/>
                      <a:gd name="connsiteX4" fmla="*/ 196845 w 221526"/>
                      <a:gd name="connsiteY4" fmla="*/ 260982 h 370118"/>
                      <a:gd name="connsiteX5" fmla="*/ 16564 w 221526"/>
                      <a:gd name="connsiteY5" fmla="*/ 365067 h 370118"/>
                      <a:gd name="connsiteX6" fmla="*/ 7643 w 221526"/>
                      <a:gd name="connsiteY6" fmla="*/ 362676 h 370118"/>
                      <a:gd name="connsiteX7" fmla="*/ 0 w 221526"/>
                      <a:gd name="connsiteY7" fmla="*/ 358880 h 370118"/>
                      <a:gd name="connsiteX8" fmla="*/ 1 w 221526"/>
                      <a:gd name="connsiteY8" fmla="*/ 1692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  <a:gd name="connsiteX9" fmla="*/ 91441 w 221526"/>
                      <a:gd name="connsiteY9" fmla="*/ 10836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1526" h="370118">
                        <a:moveTo>
                          <a:pt x="1" y="16926"/>
                        </a:moveTo>
                        <a:lnTo>
                          <a:pt x="45131" y="1396"/>
                        </a:lnTo>
                        <a:cubicBezTo>
                          <a:pt x="64070" y="-1241"/>
                          <a:pt x="83837" y="-209"/>
                          <a:pt x="103469" y="5051"/>
                        </a:cubicBezTo>
                        <a:lnTo>
                          <a:pt x="112390" y="7442"/>
                        </a:lnTo>
                        <a:cubicBezTo>
                          <a:pt x="190915" y="28483"/>
                          <a:pt x="237515" y="109197"/>
                          <a:pt x="216475" y="187722"/>
                        </a:cubicBezTo>
                        <a:lnTo>
                          <a:pt x="196845" y="260982"/>
                        </a:lnTo>
                        <a:cubicBezTo>
                          <a:pt x="175804" y="339507"/>
                          <a:pt x="95090" y="386107"/>
                          <a:pt x="16564" y="365067"/>
                        </a:cubicBezTo>
                        <a:lnTo>
                          <a:pt x="7643" y="362676"/>
                        </a:lnTo>
                        <a:lnTo>
                          <a:pt x="0" y="358880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61BFFB8C-7F44-4D2A-9323-D4C104BAB02B}"/>
                    </a:ext>
                  </a:extLst>
                </p:cNvPr>
                <p:cNvGrpSpPr/>
                <p:nvPr/>
              </p:nvGrpSpPr>
              <p:grpSpPr>
                <a:xfrm>
                  <a:off x="-120906" y="1221710"/>
                  <a:ext cx="2955511" cy="1818452"/>
                  <a:chOff x="-120906" y="1221710"/>
                  <a:chExt cx="2955511" cy="1818452"/>
                </a:xfrm>
              </p:grpSpPr>
              <p:grpSp>
                <p:nvGrpSpPr>
                  <p:cNvPr id="169" name="グループ化 168">
                    <a:extLst>
                      <a:ext uri="{FF2B5EF4-FFF2-40B4-BE49-F238E27FC236}">
                        <a16:creationId xmlns:a16="http://schemas.microsoft.com/office/drawing/2014/main" id="{3301D8C3-9507-4037-B7F7-5B75C290DEEE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-120906" y="1221710"/>
                    <a:ext cx="2955511" cy="1818452"/>
                    <a:chOff x="1481283" y="3596120"/>
                    <a:chExt cx="2685187" cy="1652128"/>
                  </a:xfrm>
                </p:grpSpPr>
                <p:sp>
                  <p:nvSpPr>
                    <p:cNvPr id="173" name="星: 32 pt 172">
                      <a:extLst>
                        <a:ext uri="{FF2B5EF4-FFF2-40B4-BE49-F238E27FC236}">
                          <a16:creationId xmlns:a16="http://schemas.microsoft.com/office/drawing/2014/main" id="{D0C51668-5D02-4F43-85FD-892612F47F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56669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74" name="星: 32 pt 173">
                      <a:extLst>
                        <a:ext uri="{FF2B5EF4-FFF2-40B4-BE49-F238E27FC236}">
                          <a16:creationId xmlns:a16="http://schemas.microsoft.com/office/drawing/2014/main" id="{A8642F9F-0342-4CD2-A49F-2A81F81584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53725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75" name="円: 塗りつぶしなし 174">
                      <a:extLst>
                        <a:ext uri="{FF2B5EF4-FFF2-40B4-BE49-F238E27FC236}">
                          <a16:creationId xmlns:a16="http://schemas.microsoft.com/office/drawing/2014/main" id="{9511A852-2B83-4404-92E2-C3D31512C59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80909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76" name="円: 塗りつぶしなし 175">
                      <a:extLst>
                        <a:ext uri="{FF2B5EF4-FFF2-40B4-BE49-F238E27FC236}">
                          <a16:creationId xmlns:a16="http://schemas.microsoft.com/office/drawing/2014/main" id="{52C5F76E-EC60-46F2-9018-070A5585F4B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13680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77" name="アーチ 176">
                      <a:extLst>
                        <a:ext uri="{FF2B5EF4-FFF2-40B4-BE49-F238E27FC236}">
                          <a16:creationId xmlns:a16="http://schemas.microsoft.com/office/drawing/2014/main" id="{07C6C4EB-0F5D-4C15-B810-268DAAE876D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7873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8485845"/>
                        <a:gd name="adj3" fmla="val 6626"/>
                      </a:avLst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78" name="フリーフォーム: 図形 177">
                      <a:extLst>
                        <a:ext uri="{FF2B5EF4-FFF2-40B4-BE49-F238E27FC236}">
                          <a16:creationId xmlns:a16="http://schemas.microsoft.com/office/drawing/2014/main" id="{982463F1-7312-4E8E-BD76-7A4C22F9F5B0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39630" y="3600617"/>
                      <a:ext cx="880721" cy="1249379"/>
                    </a:xfrm>
                    <a:custGeom>
                      <a:avLst/>
                      <a:gdLst>
                        <a:gd name="connsiteX0" fmla="*/ 880721 w 880721"/>
                        <a:gd name="connsiteY0" fmla="*/ 0 h 1249379"/>
                        <a:gd name="connsiteX1" fmla="*/ 880721 w 880721"/>
                        <a:gd name="connsiteY1" fmla="*/ 1249379 h 1249379"/>
                        <a:gd name="connsiteX2" fmla="*/ 787656 w 880721"/>
                        <a:gd name="connsiteY2" fmla="*/ 1249379 h 1249379"/>
                        <a:gd name="connsiteX3" fmla="*/ 787656 w 880721"/>
                        <a:gd name="connsiteY3" fmla="*/ 536412 h 1249379"/>
                        <a:gd name="connsiteX4" fmla="*/ 64849 w 880721"/>
                        <a:gd name="connsiteY4" fmla="*/ 953725 h 1249379"/>
                        <a:gd name="connsiteX5" fmla="*/ 39539 w 880721"/>
                        <a:gd name="connsiteY5" fmla="*/ 946943 h 1249379"/>
                        <a:gd name="connsiteX6" fmla="*/ 2485 w 880721"/>
                        <a:gd name="connsiteY6" fmla="*/ 882764 h 1249379"/>
                        <a:gd name="connsiteX7" fmla="*/ 9266 w 880721"/>
                        <a:gd name="connsiteY7" fmla="*/ 857454 h 1249379"/>
                        <a:gd name="connsiteX8" fmla="*/ 787656 w 880721"/>
                        <a:gd name="connsiteY8" fmla="*/ 408050 h 1249379"/>
                        <a:gd name="connsiteX9" fmla="*/ 787656 w 880721"/>
                        <a:gd name="connsiteY9" fmla="*/ 0 h 12493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880721" h="1249379">
                          <a:moveTo>
                            <a:pt x="880721" y="0"/>
                          </a:moveTo>
                          <a:lnTo>
                            <a:pt x="880721" y="1249379"/>
                          </a:lnTo>
                          <a:lnTo>
                            <a:pt x="787656" y="1249379"/>
                          </a:lnTo>
                          <a:lnTo>
                            <a:pt x="787656" y="536412"/>
                          </a:lnTo>
                          <a:lnTo>
                            <a:pt x="64849" y="953725"/>
                          </a:lnTo>
                          <a:cubicBezTo>
                            <a:pt x="55986" y="958841"/>
                            <a:pt x="44655" y="955805"/>
                            <a:pt x="39539" y="946943"/>
                          </a:cubicBezTo>
                          <a:lnTo>
                            <a:pt x="2485" y="882764"/>
                          </a:lnTo>
                          <a:cubicBezTo>
                            <a:pt x="-2632" y="873902"/>
                            <a:pt x="404" y="862570"/>
                            <a:pt x="9266" y="857454"/>
                          </a:cubicBezTo>
                          <a:lnTo>
                            <a:pt x="787656" y="408050"/>
                          </a:lnTo>
                          <a:lnTo>
                            <a:pt x="787656" y="0"/>
                          </a:ln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79" name="円: 塗りつぶしなし 178">
                      <a:extLst>
                        <a:ext uri="{FF2B5EF4-FFF2-40B4-BE49-F238E27FC236}">
                          <a16:creationId xmlns:a16="http://schemas.microsoft.com/office/drawing/2014/main" id="{7502A578-443B-422D-9AEC-44509D4E1FA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4172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80" name="円: 塗りつぶしなし 179">
                      <a:extLst>
                        <a:ext uri="{FF2B5EF4-FFF2-40B4-BE49-F238E27FC236}">
                          <a16:creationId xmlns:a16="http://schemas.microsoft.com/office/drawing/2014/main" id="{B2B7FA63-A873-47E2-A6C6-9B5EC5D305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6943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81" name="四角形: 角を丸くする 180">
                      <a:extLst>
                        <a:ext uri="{FF2B5EF4-FFF2-40B4-BE49-F238E27FC236}">
                          <a16:creationId xmlns:a16="http://schemas.microsoft.com/office/drawing/2014/main" id="{69B0BCDF-7CF6-47E5-BF22-BF51CC75625D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563055" y="4220940"/>
                      <a:ext cx="80851" cy="460467"/>
                    </a:xfrm>
                    <a:prstGeom prst="roundRect">
                      <a:avLst/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82" name="四角形: 上の 2 つの角を丸める 181">
                      <a:extLst>
                        <a:ext uri="{FF2B5EF4-FFF2-40B4-BE49-F238E27FC236}">
                          <a16:creationId xmlns:a16="http://schemas.microsoft.com/office/drawing/2014/main" id="{AD1C6A2C-FC5E-485A-998C-E84119F2D88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69345" y="4145756"/>
                      <a:ext cx="348130" cy="111788"/>
                    </a:xfrm>
                    <a:prstGeom prst="round2SameRect">
                      <a:avLst>
                        <a:gd name="adj1" fmla="val 50000"/>
                        <a:gd name="adj2" fmla="val 21704"/>
                      </a:avLst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83" name="台形 182">
                      <a:extLst>
                        <a:ext uri="{FF2B5EF4-FFF2-40B4-BE49-F238E27FC236}">
                          <a16:creationId xmlns:a16="http://schemas.microsoft.com/office/drawing/2014/main" id="{FA4F484D-1672-4852-9652-C245F95F1F4C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417538" y="3596120"/>
                      <a:ext cx="748932" cy="546323"/>
                    </a:xfrm>
                    <a:prstGeom prst="trapezoid">
                      <a:avLst/>
                    </a:prstGeom>
                    <a:pattFill prst="dkVert">
                      <a:fgClr>
                        <a:sysClr val="window" lastClr="FFFFFF">
                          <a:lumMod val="50000"/>
                        </a:sysClr>
                      </a:fgClr>
                      <a:bgClr>
                        <a:sysClr val="window" lastClr="FFFFFF">
                          <a:lumMod val="85000"/>
                        </a:sysClr>
                      </a:bgClr>
                    </a:patt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84" name="アーチ 183">
                      <a:extLst>
                        <a:ext uri="{FF2B5EF4-FFF2-40B4-BE49-F238E27FC236}">
                          <a16:creationId xmlns:a16="http://schemas.microsoft.com/office/drawing/2014/main" id="{BE098D9E-6237-48CD-888A-7077D70853A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128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9396920"/>
                        <a:gd name="adj3" fmla="val 7273"/>
                      </a:avLst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85" name="四角形: 角を丸くする 184">
                      <a:extLst>
                        <a:ext uri="{FF2B5EF4-FFF2-40B4-BE49-F238E27FC236}">
                          <a16:creationId xmlns:a16="http://schemas.microsoft.com/office/drawing/2014/main" id="{CF8E549A-68E4-4214-9887-BCF45B4D3EB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4002" y="4156019"/>
                      <a:ext cx="755797" cy="50301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86" name="楕円 185">
                      <a:extLst>
                        <a:ext uri="{FF2B5EF4-FFF2-40B4-BE49-F238E27FC236}">
                          <a16:creationId xmlns:a16="http://schemas.microsoft.com/office/drawing/2014/main" id="{35119189-0D9D-40D7-9926-21EAE005CBE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94681" y="4587322"/>
                      <a:ext cx="248644" cy="248642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70" name="グループ化 169">
                    <a:extLst>
                      <a:ext uri="{FF2B5EF4-FFF2-40B4-BE49-F238E27FC236}">
                        <a16:creationId xmlns:a16="http://schemas.microsoft.com/office/drawing/2014/main" id="{369606C5-14FA-47A3-9790-B896B99E43A5}"/>
                      </a:ext>
                    </a:extLst>
                  </p:cNvPr>
                  <p:cNvGrpSpPr/>
                  <p:nvPr/>
                </p:nvGrpSpPr>
                <p:grpSpPr>
                  <a:xfrm>
                    <a:off x="1081198" y="2183221"/>
                    <a:ext cx="1343362" cy="532629"/>
                    <a:chOff x="1081198" y="2183221"/>
                    <a:chExt cx="1343362" cy="532629"/>
                  </a:xfrm>
                </p:grpSpPr>
                <p:sp>
                  <p:nvSpPr>
                    <p:cNvPr id="171" name="フリーフォーム: 図形 170">
                      <a:extLst>
                        <a:ext uri="{FF2B5EF4-FFF2-40B4-BE49-F238E27FC236}">
                          <a16:creationId xmlns:a16="http://schemas.microsoft.com/office/drawing/2014/main" id="{C7A0E20F-695B-4CBB-8212-E447B79AE7ED}"/>
                        </a:ext>
                      </a:extLst>
                    </p:cNvPr>
                    <p:cNvSpPr/>
                    <p:nvPr/>
                  </p:nvSpPr>
                  <p:spPr bwMode="auto">
                    <a:xfrm rot="5400000" flipH="1">
                      <a:off x="1486564" y="1777855"/>
                      <a:ext cx="532629" cy="1343362"/>
                    </a:xfrm>
                    <a:custGeom>
                      <a:avLst/>
                      <a:gdLst>
                        <a:gd name="connsiteX0" fmla="*/ 483912 w 483912"/>
                        <a:gd name="connsiteY0" fmla="*/ 978535 h 1220492"/>
                        <a:gd name="connsiteX1" fmla="*/ 241956 w 483912"/>
                        <a:gd name="connsiteY1" fmla="*/ 1220492 h 1220492"/>
                        <a:gd name="connsiteX2" fmla="*/ 0 w 483912"/>
                        <a:gd name="connsiteY2" fmla="*/ 978535 h 1220492"/>
                        <a:gd name="connsiteX3" fmla="*/ 4916 w 483912"/>
                        <a:gd name="connsiteY3" fmla="*/ 929772 h 1220492"/>
                        <a:gd name="connsiteX4" fmla="*/ 6414 w 483912"/>
                        <a:gd name="connsiteY4" fmla="*/ 924946 h 1220492"/>
                        <a:gd name="connsiteX5" fmla="*/ 74367 w 483912"/>
                        <a:gd name="connsiteY5" fmla="*/ 172654 h 1220492"/>
                        <a:gd name="connsiteX6" fmla="*/ 73517 w 483912"/>
                        <a:gd name="connsiteY6" fmla="*/ 168442 h 1220492"/>
                        <a:gd name="connsiteX7" fmla="*/ 241957 w 483912"/>
                        <a:gd name="connsiteY7" fmla="*/ 0 h 1220492"/>
                        <a:gd name="connsiteX8" fmla="*/ 410397 w 483912"/>
                        <a:gd name="connsiteY8" fmla="*/ 168442 h 1220492"/>
                        <a:gd name="connsiteX9" fmla="*/ 409548 w 483912"/>
                        <a:gd name="connsiteY9" fmla="*/ 172644 h 1220492"/>
                        <a:gd name="connsiteX10" fmla="*/ 477503 w 483912"/>
                        <a:gd name="connsiteY10" fmla="*/ 924960 h 1220492"/>
                        <a:gd name="connsiteX11" fmla="*/ 478997 w 483912"/>
                        <a:gd name="connsiteY11" fmla="*/ 929772 h 1220492"/>
                        <a:gd name="connsiteX12" fmla="*/ 483912 w 483912"/>
                        <a:gd name="connsiteY12" fmla="*/ 978535 h 12204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483912" h="1220492">
                          <a:moveTo>
                            <a:pt x="483912" y="978535"/>
                          </a:moveTo>
                          <a:cubicBezTo>
                            <a:pt x="483912" y="1112164"/>
                            <a:pt x="375585" y="1220492"/>
                            <a:pt x="241956" y="1220492"/>
                          </a:cubicBezTo>
                          <a:cubicBezTo>
                            <a:pt x="108327" y="1220492"/>
                            <a:pt x="0" y="1112164"/>
                            <a:pt x="0" y="978535"/>
                          </a:cubicBezTo>
                          <a:cubicBezTo>
                            <a:pt x="0" y="961831"/>
                            <a:pt x="1693" y="945523"/>
                            <a:pt x="4916" y="929772"/>
                          </a:cubicBezTo>
                          <a:lnTo>
                            <a:pt x="6414" y="924946"/>
                          </a:lnTo>
                          <a:lnTo>
                            <a:pt x="74367" y="172654"/>
                          </a:lnTo>
                          <a:lnTo>
                            <a:pt x="73517" y="168442"/>
                          </a:lnTo>
                          <a:cubicBezTo>
                            <a:pt x="73517" y="75414"/>
                            <a:pt x="148930" y="0"/>
                            <a:pt x="241957" y="0"/>
                          </a:cubicBezTo>
                          <a:cubicBezTo>
                            <a:pt x="334984" y="0"/>
                            <a:pt x="410397" y="75414"/>
                            <a:pt x="410397" y="168442"/>
                          </a:cubicBezTo>
                          <a:lnTo>
                            <a:pt x="409548" y="172644"/>
                          </a:lnTo>
                          <a:lnTo>
                            <a:pt x="477503" y="924960"/>
                          </a:lnTo>
                          <a:lnTo>
                            <a:pt x="478997" y="929772"/>
                          </a:lnTo>
                          <a:cubicBezTo>
                            <a:pt x="482220" y="945523"/>
                            <a:pt x="483912" y="961831"/>
                            <a:pt x="483912" y="978535"/>
                          </a:cubicBez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72" name="楕円 171">
                      <a:extLst>
                        <a:ext uri="{FF2B5EF4-FFF2-40B4-BE49-F238E27FC236}">
                          <a16:creationId xmlns:a16="http://schemas.microsoft.com/office/drawing/2014/main" id="{D093BCD9-B4D0-451A-BA46-C26B4F83ED6F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1218497" y="2325380"/>
                      <a:ext cx="248312" cy="248312"/>
                    </a:xfrm>
                    <a:prstGeom prst="ellipse">
                      <a:avLst/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155C07B4-EFD5-4476-937C-1E4E89EAEFD7}"/>
                    </a:ext>
                  </a:extLst>
                </p:cNvPr>
                <p:cNvGrpSpPr/>
                <p:nvPr/>
              </p:nvGrpSpPr>
              <p:grpSpPr>
                <a:xfrm rot="900000">
                  <a:off x="1168542" y="2397339"/>
                  <a:ext cx="262583" cy="432734"/>
                  <a:chOff x="1213593" y="2419137"/>
                  <a:chExt cx="262583" cy="432734"/>
                </a:xfrm>
              </p:grpSpPr>
              <p:sp>
                <p:nvSpPr>
                  <p:cNvPr id="167" name="四角形: 上の 2 つの角を丸める 166">
                    <a:extLst>
                      <a:ext uri="{FF2B5EF4-FFF2-40B4-BE49-F238E27FC236}">
                        <a16:creationId xmlns:a16="http://schemas.microsoft.com/office/drawing/2014/main" id="{0AB4D6E6-FE98-448F-AEC8-0A976002B10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305955" y="2419137"/>
                    <a:ext cx="77859" cy="37693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8" name="四角形: 上の 2 つの角を丸める 167">
                    <a:extLst>
                      <a:ext uri="{FF2B5EF4-FFF2-40B4-BE49-F238E27FC236}">
                        <a16:creationId xmlns:a16="http://schemas.microsoft.com/office/drawing/2014/main" id="{1B5595C2-15AB-4DF8-94DE-AACBE8AD543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3593" y="2758527"/>
                    <a:ext cx="262583" cy="93344"/>
                  </a:xfrm>
                  <a:prstGeom prst="round2SameRect">
                    <a:avLst>
                      <a:gd name="adj1" fmla="val 32959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1BAF6978-E03D-4100-9BE5-DE36DF06E8B1}"/>
                    </a:ext>
                  </a:extLst>
                </p:cNvPr>
                <p:cNvGrpSpPr/>
                <p:nvPr/>
              </p:nvGrpSpPr>
              <p:grpSpPr>
                <a:xfrm rot="900000">
                  <a:off x="1235065" y="1701703"/>
                  <a:ext cx="456518" cy="1056824"/>
                  <a:chOff x="1367356" y="1701703"/>
                  <a:chExt cx="456518" cy="1056824"/>
                </a:xfrm>
              </p:grpSpPr>
              <p:sp>
                <p:nvSpPr>
                  <p:cNvPr id="164" name="台形 163">
                    <a:extLst>
                      <a:ext uri="{FF2B5EF4-FFF2-40B4-BE49-F238E27FC236}">
                        <a16:creationId xmlns:a16="http://schemas.microsoft.com/office/drawing/2014/main" id="{0679B37D-EFD5-4FFE-BBEF-27B03B534E3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518814" y="2086298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B484B14E-0AB3-4151-B0E3-096D757EDFB2}"/>
                      </a:ext>
                    </a:extLst>
                  </p:cNvPr>
                  <p:cNvSpPr/>
                  <p:nvPr/>
                </p:nvSpPr>
                <p:spPr>
                  <a:xfrm>
                    <a:off x="1367356" y="258623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6" name="台形 165">
                    <a:extLst>
                      <a:ext uri="{FF2B5EF4-FFF2-40B4-BE49-F238E27FC236}">
                        <a16:creationId xmlns:a16="http://schemas.microsoft.com/office/drawing/2014/main" id="{3FB4DF37-3E6D-4178-8CA2-A86842F93CC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414504" y="1701703"/>
                    <a:ext cx="409370" cy="450058"/>
                  </a:xfrm>
                  <a:prstGeom prst="trapezoid">
                    <a:avLst>
                      <a:gd name="adj" fmla="val 13473"/>
                    </a:avLst>
                  </a:prstGeom>
                  <a:solidFill>
                    <a:srgbClr val="4472C4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56" name="四角形: 上の 2 つの角を丸める 155">
                  <a:extLst>
                    <a:ext uri="{FF2B5EF4-FFF2-40B4-BE49-F238E27FC236}">
                      <a16:creationId xmlns:a16="http://schemas.microsoft.com/office/drawing/2014/main" id="{8115DE5C-EBD6-4007-894A-ED1262FDEF35}"/>
                    </a:ext>
                  </a:extLst>
                </p:cNvPr>
                <p:cNvSpPr/>
                <p:nvPr/>
              </p:nvSpPr>
              <p:spPr>
                <a:xfrm>
                  <a:off x="1335900" y="9435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57" name="グループ化 156">
                  <a:extLst>
                    <a:ext uri="{FF2B5EF4-FFF2-40B4-BE49-F238E27FC236}">
                      <a16:creationId xmlns:a16="http://schemas.microsoft.com/office/drawing/2014/main" id="{14B09E50-B1A1-4717-9E47-2DBE8218DAE6}"/>
                    </a:ext>
                  </a:extLst>
                </p:cNvPr>
                <p:cNvGrpSpPr/>
                <p:nvPr/>
              </p:nvGrpSpPr>
              <p:grpSpPr>
                <a:xfrm>
                  <a:off x="601752" y="881548"/>
                  <a:ext cx="652877" cy="334322"/>
                  <a:chOff x="671569" y="862641"/>
                  <a:chExt cx="683016" cy="349755"/>
                </a:xfrm>
              </p:grpSpPr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A5D8C1BE-F614-47DB-90EC-172813B0224B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705980" y="841278"/>
                    <a:ext cx="327463" cy="396286"/>
                  </a:xfrm>
                  <a:custGeom>
                    <a:avLst/>
                    <a:gdLst>
                      <a:gd name="connsiteX0" fmla="*/ 0 w 297512"/>
                      <a:gd name="connsiteY0" fmla="*/ 360040 h 360040"/>
                      <a:gd name="connsiteX1" fmla="*/ 0 w 297512"/>
                      <a:gd name="connsiteY1" fmla="*/ 148756 h 360040"/>
                      <a:gd name="connsiteX2" fmla="*/ 148756 w 297512"/>
                      <a:gd name="connsiteY2" fmla="*/ 0 h 360040"/>
                      <a:gd name="connsiteX3" fmla="*/ 297512 w 297512"/>
                      <a:gd name="connsiteY3" fmla="*/ 148756 h 360040"/>
                      <a:gd name="connsiteX4" fmla="*/ 297512 w 297512"/>
                      <a:gd name="connsiteY4" fmla="*/ 360040 h 360040"/>
                      <a:gd name="connsiteX5" fmla="*/ 212509 w 297512"/>
                      <a:gd name="connsiteY5" fmla="*/ 360040 h 360040"/>
                      <a:gd name="connsiteX6" fmla="*/ 212509 w 297512"/>
                      <a:gd name="connsiteY6" fmla="*/ 148756 h 360040"/>
                      <a:gd name="connsiteX7" fmla="*/ 148756 w 297512"/>
                      <a:gd name="connsiteY7" fmla="*/ 85003 h 360040"/>
                      <a:gd name="connsiteX8" fmla="*/ 148756 w 297512"/>
                      <a:gd name="connsiteY8" fmla="*/ 85004 h 360040"/>
                      <a:gd name="connsiteX9" fmla="*/ 85003 w 297512"/>
                      <a:gd name="connsiteY9" fmla="*/ 148757 h 360040"/>
                      <a:gd name="connsiteX10" fmla="*/ 85004 w 297512"/>
                      <a:gd name="connsiteY10" fmla="*/ 360040 h 36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97512" h="360040">
                        <a:moveTo>
                          <a:pt x="0" y="360040"/>
                        </a:moveTo>
                        <a:lnTo>
                          <a:pt x="0" y="148756"/>
                        </a:lnTo>
                        <a:cubicBezTo>
                          <a:pt x="0" y="66600"/>
                          <a:pt x="66600" y="0"/>
                          <a:pt x="148756" y="0"/>
                        </a:cubicBezTo>
                        <a:cubicBezTo>
                          <a:pt x="230912" y="0"/>
                          <a:pt x="297512" y="66600"/>
                          <a:pt x="297512" y="148756"/>
                        </a:cubicBezTo>
                        <a:lnTo>
                          <a:pt x="297512" y="360040"/>
                        </a:lnTo>
                        <a:lnTo>
                          <a:pt x="212509" y="360040"/>
                        </a:lnTo>
                        <a:lnTo>
                          <a:pt x="212509" y="148756"/>
                        </a:lnTo>
                        <a:cubicBezTo>
                          <a:pt x="212509" y="113546"/>
                          <a:pt x="183966" y="85003"/>
                          <a:pt x="148756" y="85003"/>
                        </a:cubicBezTo>
                        <a:lnTo>
                          <a:pt x="148756" y="85004"/>
                        </a:lnTo>
                        <a:cubicBezTo>
                          <a:pt x="113546" y="85004"/>
                          <a:pt x="85003" y="113547"/>
                          <a:pt x="85003" y="148757"/>
                        </a:cubicBezTo>
                        <a:lnTo>
                          <a:pt x="85004" y="36004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2" name="四角形: 角を丸くする 161">
                    <a:extLst>
                      <a:ext uri="{FF2B5EF4-FFF2-40B4-BE49-F238E27FC236}">
                        <a16:creationId xmlns:a16="http://schemas.microsoft.com/office/drawing/2014/main" id="{39D3F990-4A5F-4BA7-BF0C-EC7F53EC6B5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28075" y="862641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3" name="四角形: 角を丸くする 162">
                    <a:extLst>
                      <a:ext uri="{FF2B5EF4-FFF2-40B4-BE49-F238E27FC236}">
                        <a16:creationId xmlns:a16="http://schemas.microsoft.com/office/drawing/2014/main" id="{9ED42009-F75D-4330-9A9F-B160214329A1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007835" y="1093287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29C9FDAB-BA90-48B6-BA59-3E7B2253E0CF}"/>
                    </a:ext>
                  </a:extLst>
                </p:cNvPr>
                <p:cNvSpPr/>
                <p:nvPr/>
              </p:nvSpPr>
              <p:spPr>
                <a:xfrm rot="8100000">
                  <a:off x="1139549" y="988993"/>
                  <a:ext cx="226038" cy="612664"/>
                </a:xfrm>
                <a:custGeom>
                  <a:avLst/>
                  <a:gdLst>
                    <a:gd name="connsiteX0" fmla="*/ 89801 w 226038"/>
                    <a:gd name="connsiteY0" fmla="*/ 596194 h 612664"/>
                    <a:gd name="connsiteX1" fmla="*/ 16471 w 226038"/>
                    <a:gd name="connsiteY1" fmla="*/ 522863 h 612664"/>
                    <a:gd name="connsiteX2" fmla="*/ 16471 w 226038"/>
                    <a:gd name="connsiteY2" fmla="*/ 443335 h 612664"/>
                    <a:gd name="connsiteX3" fmla="*/ 55533 w 226038"/>
                    <a:gd name="connsiteY3" fmla="*/ 404273 h 612664"/>
                    <a:gd name="connsiteX4" fmla="*/ 72345 w 226038"/>
                    <a:gd name="connsiteY4" fmla="*/ 393109 h 612664"/>
                    <a:gd name="connsiteX5" fmla="*/ 37927 w 226038"/>
                    <a:gd name="connsiteY5" fmla="*/ 73924 h 612664"/>
                    <a:gd name="connsiteX6" fmla="*/ 110329 w 226038"/>
                    <a:gd name="connsiteY6" fmla="*/ 1 h 612664"/>
                    <a:gd name="connsiteX7" fmla="*/ 198378 w 226038"/>
                    <a:gd name="connsiteY7" fmla="*/ 73198 h 612664"/>
                    <a:gd name="connsiteX8" fmla="*/ 173782 w 226038"/>
                    <a:gd name="connsiteY8" fmla="*/ 437316 h 612664"/>
                    <a:gd name="connsiteX9" fmla="*/ 208392 w 226038"/>
                    <a:gd name="connsiteY9" fmla="*/ 471926 h 612664"/>
                    <a:gd name="connsiteX10" fmla="*/ 208392 w 226038"/>
                    <a:gd name="connsiteY10" fmla="*/ 557132 h 612664"/>
                    <a:gd name="connsiteX11" fmla="*/ 169330 w 226038"/>
                    <a:gd name="connsiteY11" fmla="*/ 596194 h 612664"/>
                    <a:gd name="connsiteX12" fmla="*/ 89801 w 226038"/>
                    <a:gd name="connsiteY12" fmla="*/ 596194 h 612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038" h="612664">
                      <a:moveTo>
                        <a:pt x="89801" y="596194"/>
                      </a:moveTo>
                      <a:lnTo>
                        <a:pt x="16471" y="522863"/>
                      </a:lnTo>
                      <a:cubicBezTo>
                        <a:pt x="-5491" y="500902"/>
                        <a:pt x="-5491" y="465296"/>
                        <a:pt x="16471" y="443335"/>
                      </a:cubicBezTo>
                      <a:lnTo>
                        <a:pt x="55533" y="404273"/>
                      </a:lnTo>
                      <a:lnTo>
                        <a:pt x="72345" y="393109"/>
                      </a:lnTo>
                      <a:lnTo>
                        <a:pt x="37927" y="73924"/>
                      </a:lnTo>
                      <a:cubicBezTo>
                        <a:pt x="36059" y="33867"/>
                        <a:pt x="68387" y="97"/>
                        <a:pt x="110329" y="1"/>
                      </a:cubicBezTo>
                      <a:cubicBezTo>
                        <a:pt x="152272" y="-96"/>
                        <a:pt x="196509" y="33142"/>
                        <a:pt x="198378" y="73198"/>
                      </a:cubicBezTo>
                      <a:lnTo>
                        <a:pt x="173782" y="437316"/>
                      </a:lnTo>
                      <a:lnTo>
                        <a:pt x="208392" y="471926"/>
                      </a:lnTo>
                      <a:cubicBezTo>
                        <a:pt x="231921" y="495455"/>
                        <a:pt x="231921" y="533603"/>
                        <a:pt x="208392" y="557132"/>
                      </a:cubicBezTo>
                      <a:lnTo>
                        <a:pt x="169330" y="596194"/>
                      </a:lnTo>
                      <a:cubicBezTo>
                        <a:pt x="147368" y="618155"/>
                        <a:pt x="111763" y="618155"/>
                        <a:pt x="89801" y="59619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" name="四角形: 上の 2 つの角を丸める 36">
                  <a:extLst>
                    <a:ext uri="{FF2B5EF4-FFF2-40B4-BE49-F238E27FC236}">
                      <a16:creationId xmlns:a16="http://schemas.microsoft.com/office/drawing/2014/main" id="{C4DCECED-C376-4592-90FE-246E75F5162D}"/>
                    </a:ext>
                  </a:extLst>
                </p:cNvPr>
                <p:cNvSpPr/>
                <p:nvPr/>
              </p:nvSpPr>
              <p:spPr>
                <a:xfrm rot="2700000">
                  <a:off x="1436794" y="1070901"/>
                  <a:ext cx="236208" cy="368458"/>
                </a:xfrm>
                <a:custGeom>
                  <a:avLst/>
                  <a:gdLst>
                    <a:gd name="connsiteX0" fmla="*/ 118104 w 236207"/>
                    <a:gd name="connsiteY0" fmla="*/ 0 h 486562"/>
                    <a:gd name="connsiteX1" fmla="*/ 118104 w 236207"/>
                    <a:gd name="connsiteY1" fmla="*/ 0 h 486562"/>
                    <a:gd name="connsiteX2" fmla="*/ 236208 w 236207"/>
                    <a:gd name="connsiteY2" fmla="*/ 118104 h 486562"/>
                    <a:gd name="connsiteX3" fmla="*/ 236207 w 236207"/>
                    <a:gd name="connsiteY3" fmla="*/ 486562 h 486562"/>
                    <a:gd name="connsiteX4" fmla="*/ 236207 w 236207"/>
                    <a:gd name="connsiteY4" fmla="*/ 486562 h 486562"/>
                    <a:gd name="connsiteX5" fmla="*/ 0 w 236207"/>
                    <a:gd name="connsiteY5" fmla="*/ 486562 h 486562"/>
                    <a:gd name="connsiteX6" fmla="*/ 0 w 236207"/>
                    <a:gd name="connsiteY6" fmla="*/ 486562 h 486562"/>
                    <a:gd name="connsiteX7" fmla="*/ 0 w 236207"/>
                    <a:gd name="connsiteY7" fmla="*/ 118104 h 486562"/>
                    <a:gd name="connsiteX8" fmla="*/ 118104 w 236207"/>
                    <a:gd name="connsiteY8" fmla="*/ 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8" fmla="*/ 209544 w 236208"/>
                    <a:gd name="connsiteY8" fmla="*/ 9144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0" fmla="*/ 118104 w 236208"/>
                    <a:gd name="connsiteY0" fmla="*/ 0 h 486562"/>
                    <a:gd name="connsiteX1" fmla="*/ 236208 w 236208"/>
                    <a:gd name="connsiteY1" fmla="*/ 118104 h 486562"/>
                    <a:gd name="connsiteX2" fmla="*/ 236207 w 236208"/>
                    <a:gd name="connsiteY2" fmla="*/ 486562 h 486562"/>
                    <a:gd name="connsiteX3" fmla="*/ 236207 w 236208"/>
                    <a:gd name="connsiteY3" fmla="*/ 486562 h 486562"/>
                    <a:gd name="connsiteX4" fmla="*/ 0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118104 h 486562"/>
                    <a:gd name="connsiteX0" fmla="*/ 236208 w 236208"/>
                    <a:gd name="connsiteY0" fmla="*/ 0 h 368458"/>
                    <a:gd name="connsiteX1" fmla="*/ 236207 w 236208"/>
                    <a:gd name="connsiteY1" fmla="*/ 368458 h 368458"/>
                    <a:gd name="connsiteX2" fmla="*/ 236207 w 236208"/>
                    <a:gd name="connsiteY2" fmla="*/ 368458 h 368458"/>
                    <a:gd name="connsiteX3" fmla="*/ 0 w 236208"/>
                    <a:gd name="connsiteY3" fmla="*/ 368458 h 368458"/>
                    <a:gd name="connsiteX4" fmla="*/ 0 w 236208"/>
                    <a:gd name="connsiteY4" fmla="*/ 368458 h 368458"/>
                    <a:gd name="connsiteX5" fmla="*/ 0 w 236208"/>
                    <a:gd name="connsiteY5" fmla="*/ 0 h 368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208" h="368458">
                      <a:moveTo>
                        <a:pt x="236208" y="0"/>
                      </a:moveTo>
                      <a:cubicBezTo>
                        <a:pt x="236208" y="122819"/>
                        <a:pt x="236207" y="245639"/>
                        <a:pt x="236207" y="368458"/>
                      </a:cubicBezTo>
                      <a:lnTo>
                        <a:pt x="236207" y="368458"/>
                      </a:lnTo>
                      <a:lnTo>
                        <a:pt x="0" y="368458"/>
                      </a:lnTo>
                      <a:lnTo>
                        <a:pt x="0" y="36845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" name="四角形: 上の 2 つの角を丸める 159">
                  <a:extLst>
                    <a:ext uri="{FF2B5EF4-FFF2-40B4-BE49-F238E27FC236}">
                      <a16:creationId xmlns:a16="http://schemas.microsoft.com/office/drawing/2014/main" id="{476EC3AF-3367-4794-8AB6-02E4AA53F436}"/>
                    </a:ext>
                  </a:extLst>
                </p:cNvPr>
                <p:cNvSpPr/>
                <p:nvPr/>
              </p:nvSpPr>
              <p:spPr>
                <a:xfrm>
                  <a:off x="927471" y="854315"/>
                  <a:ext cx="216175" cy="173580"/>
                </a:xfrm>
                <a:prstGeom prst="round2SameRect">
                  <a:avLst>
                    <a:gd name="adj1" fmla="val 32747"/>
                    <a:gd name="adj2" fmla="val 3508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C7186D32-74FE-42D8-82A1-46DB23ABEBB2}"/>
                  </a:ext>
                </a:extLst>
              </p:cNvPr>
              <p:cNvGrpSpPr/>
              <p:nvPr/>
            </p:nvGrpSpPr>
            <p:grpSpPr>
              <a:xfrm>
                <a:off x="1565766" y="911478"/>
                <a:ext cx="1035231" cy="1013716"/>
                <a:chOff x="3009767" y="2501899"/>
                <a:chExt cx="2006735" cy="1965031"/>
              </a:xfrm>
              <a:solidFill>
                <a:sysClr val="window" lastClr="FFFFFF">
                  <a:lumMod val="95000"/>
                </a:sysClr>
              </a:solidFill>
            </p:grpSpPr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AD8BACF1-9BE3-45B5-AF4A-504C1DB8CF2C}"/>
                    </a:ext>
                  </a:extLst>
                </p:cNvPr>
                <p:cNvGrpSpPr/>
                <p:nvPr/>
              </p:nvGrpSpPr>
              <p:grpSpPr>
                <a:xfrm>
                  <a:off x="3932594" y="3210437"/>
                  <a:ext cx="513009" cy="1256493"/>
                  <a:chOff x="3932594" y="3210437"/>
                  <a:chExt cx="513009" cy="1256493"/>
                </a:xfrm>
                <a:grpFill/>
              </p:grpSpPr>
              <p:sp>
                <p:nvSpPr>
                  <p:cNvPr id="144" name="四角形: 角を丸くする 143">
                    <a:extLst>
                      <a:ext uri="{FF2B5EF4-FFF2-40B4-BE49-F238E27FC236}">
                        <a16:creationId xmlns:a16="http://schemas.microsoft.com/office/drawing/2014/main" id="{CC67A455-156B-4F81-B309-9DAD2BA321C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932594" y="3210437"/>
                    <a:ext cx="118826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5" name="四角形: 角を丸くする 144">
                    <a:extLst>
                      <a:ext uri="{FF2B5EF4-FFF2-40B4-BE49-F238E27FC236}">
                        <a16:creationId xmlns:a16="http://schemas.microsoft.com/office/drawing/2014/main" id="{7D2E11ED-C858-4C9B-B0B6-FA77B394137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338465" y="3210437"/>
                    <a:ext cx="107138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6" name="四角形: 角を丸くする 145">
                    <a:extLst>
                      <a:ext uri="{FF2B5EF4-FFF2-40B4-BE49-F238E27FC236}">
                        <a16:creationId xmlns:a16="http://schemas.microsoft.com/office/drawing/2014/main" id="{1B151DC9-140A-4FDC-A027-4BCC31CDB29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970173" y="4003336"/>
                    <a:ext cx="160247" cy="463594"/>
                  </a:xfrm>
                  <a:prstGeom prst="roundRect">
                    <a:avLst>
                      <a:gd name="adj" fmla="val 25664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38" name="四角形: 角を丸くする 137">
                  <a:extLst>
                    <a:ext uri="{FF2B5EF4-FFF2-40B4-BE49-F238E27FC236}">
                      <a16:creationId xmlns:a16="http://schemas.microsoft.com/office/drawing/2014/main" id="{B619FB03-5BBB-4AF9-AFD7-0ECA6B19C1D4}"/>
                    </a:ext>
                  </a:extLst>
                </p:cNvPr>
                <p:cNvSpPr/>
                <p:nvPr/>
              </p:nvSpPr>
              <p:spPr>
                <a:xfrm>
                  <a:off x="4083051" y="3897493"/>
                  <a:ext cx="211724" cy="194897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44787A81-DAA6-43AC-A606-CB31B0D5F6AC}"/>
                    </a:ext>
                  </a:extLst>
                </p:cNvPr>
                <p:cNvSpPr/>
                <p:nvPr/>
              </p:nvSpPr>
              <p:spPr>
                <a:xfrm>
                  <a:off x="3244717" y="2501899"/>
                  <a:ext cx="1771785" cy="1241426"/>
                </a:xfrm>
                <a:custGeom>
                  <a:avLst/>
                  <a:gdLst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93904 w 1771785"/>
                    <a:gd name="connsiteY7" fmla="*/ 1098551 h 1241426"/>
                    <a:gd name="connsiteX8" fmla="*/ 1084312 w 1771785"/>
                    <a:gd name="connsiteY8" fmla="*/ 1067651 h 1241426"/>
                    <a:gd name="connsiteX9" fmla="*/ 766890 w 1771785"/>
                    <a:gd name="connsiteY9" fmla="*/ 857250 h 1241426"/>
                    <a:gd name="connsiteX10" fmla="*/ 0 w 1771785"/>
                    <a:gd name="connsiteY10" fmla="*/ 857250 h 1241426"/>
                    <a:gd name="connsiteX11" fmla="*/ 14988 w 1771785"/>
                    <a:gd name="connsiteY11" fmla="*/ 708568 h 1241426"/>
                    <a:gd name="connsiteX12" fmla="*/ 884372 w 1771785"/>
                    <a:gd name="connsiteY12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84312 w 1771785"/>
                    <a:gd name="connsiteY7" fmla="*/ 1067651 h 1241426"/>
                    <a:gd name="connsiteX8" fmla="*/ 766890 w 1771785"/>
                    <a:gd name="connsiteY8" fmla="*/ 857250 h 1241426"/>
                    <a:gd name="connsiteX9" fmla="*/ 0 w 1771785"/>
                    <a:gd name="connsiteY9" fmla="*/ 857250 h 1241426"/>
                    <a:gd name="connsiteX10" fmla="*/ 14988 w 1771785"/>
                    <a:gd name="connsiteY10" fmla="*/ 708568 h 1241426"/>
                    <a:gd name="connsiteX11" fmla="*/ 884372 w 1771785"/>
                    <a:gd name="connsiteY11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84312 w 1771785"/>
                    <a:gd name="connsiteY6" fmla="*/ 1067651 h 1241426"/>
                    <a:gd name="connsiteX7" fmla="*/ 766890 w 1771785"/>
                    <a:gd name="connsiteY7" fmla="*/ 857250 h 1241426"/>
                    <a:gd name="connsiteX8" fmla="*/ 0 w 1771785"/>
                    <a:gd name="connsiteY8" fmla="*/ 857250 h 1241426"/>
                    <a:gd name="connsiteX9" fmla="*/ 14988 w 1771785"/>
                    <a:gd name="connsiteY9" fmla="*/ 708568 h 1241426"/>
                    <a:gd name="connsiteX10" fmla="*/ 884372 w 1771785"/>
                    <a:gd name="connsiteY10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373330 w 1771785"/>
                    <a:gd name="connsiteY3" fmla="*/ 1241426 h 1241426"/>
                    <a:gd name="connsiteX4" fmla="*/ 1129736 w 1771785"/>
                    <a:gd name="connsiteY4" fmla="*/ 1140526 h 1241426"/>
                    <a:gd name="connsiteX5" fmla="*/ 1084312 w 1771785"/>
                    <a:gd name="connsiteY5" fmla="*/ 1067651 h 1241426"/>
                    <a:gd name="connsiteX6" fmla="*/ 766890 w 1771785"/>
                    <a:gd name="connsiteY6" fmla="*/ 857250 h 1241426"/>
                    <a:gd name="connsiteX7" fmla="*/ 0 w 1771785"/>
                    <a:gd name="connsiteY7" fmla="*/ 857250 h 1241426"/>
                    <a:gd name="connsiteX8" fmla="*/ 14988 w 1771785"/>
                    <a:gd name="connsiteY8" fmla="*/ 708568 h 1241426"/>
                    <a:gd name="connsiteX9" fmla="*/ 884372 w 1771785"/>
                    <a:gd name="connsiteY9" fmla="*/ 0 h 1241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71785" h="1241426">
                      <a:moveTo>
                        <a:pt x="884372" y="0"/>
                      </a:moveTo>
                      <a:cubicBezTo>
                        <a:pt x="1374477" y="0"/>
                        <a:pt x="1771785" y="397308"/>
                        <a:pt x="1771785" y="887413"/>
                      </a:cubicBezTo>
                      <a:cubicBezTo>
                        <a:pt x="1771785" y="1009939"/>
                        <a:pt x="1746954" y="1126666"/>
                        <a:pt x="1702048" y="1232834"/>
                      </a:cubicBezTo>
                      <a:lnTo>
                        <a:pt x="1373330" y="1241426"/>
                      </a:lnTo>
                      <a:cubicBezTo>
                        <a:pt x="1278201" y="1241426"/>
                        <a:pt x="1192077" y="1202867"/>
                        <a:pt x="1129736" y="1140526"/>
                      </a:cubicBezTo>
                      <a:lnTo>
                        <a:pt x="1084312" y="1067651"/>
                      </a:lnTo>
                      <a:cubicBezTo>
                        <a:pt x="1032015" y="944007"/>
                        <a:pt x="909584" y="857250"/>
                        <a:pt x="766890" y="857250"/>
                      </a:cubicBezTo>
                      <a:lnTo>
                        <a:pt x="0" y="857250"/>
                      </a:lnTo>
                      <a:lnTo>
                        <a:pt x="14988" y="708568"/>
                      </a:lnTo>
                      <a:cubicBezTo>
                        <a:pt x="97736" y="304189"/>
                        <a:pt x="455530" y="0"/>
                        <a:pt x="88437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" name="四角形: 角を丸くする 3">
                  <a:extLst>
                    <a:ext uri="{FF2B5EF4-FFF2-40B4-BE49-F238E27FC236}">
                      <a16:creationId xmlns:a16="http://schemas.microsoft.com/office/drawing/2014/main" id="{B5C76261-CFA7-47FF-871E-7F311D9E44CB}"/>
                    </a:ext>
                  </a:extLst>
                </p:cNvPr>
                <p:cNvSpPr/>
                <p:nvPr/>
              </p:nvSpPr>
              <p:spPr>
                <a:xfrm>
                  <a:off x="3009767" y="3270249"/>
                  <a:ext cx="701808" cy="95485"/>
                </a:xfrm>
                <a:custGeom>
                  <a:avLst/>
                  <a:gdLst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88900 w 701808"/>
                    <a:gd name="connsiteY6" fmla="*/ 177800 h 177800"/>
                    <a:gd name="connsiteX7" fmla="*/ 0 w 701808"/>
                    <a:gd name="connsiteY7" fmla="*/ 88900 h 177800"/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0 w 701808"/>
                    <a:gd name="connsiteY6" fmla="*/ 88900 h 177800"/>
                    <a:gd name="connsiteX0" fmla="*/ 0 w 701808"/>
                    <a:gd name="connsiteY0" fmla="*/ 88900 h 95485"/>
                    <a:gd name="connsiteX1" fmla="*/ 88900 w 701808"/>
                    <a:gd name="connsiteY1" fmla="*/ 0 h 95485"/>
                    <a:gd name="connsiteX2" fmla="*/ 612908 w 701808"/>
                    <a:gd name="connsiteY2" fmla="*/ 0 h 95485"/>
                    <a:gd name="connsiteX3" fmla="*/ 701808 w 701808"/>
                    <a:gd name="connsiteY3" fmla="*/ 88900 h 95485"/>
                    <a:gd name="connsiteX4" fmla="*/ 701808 w 701808"/>
                    <a:gd name="connsiteY4" fmla="*/ 88900 h 95485"/>
                    <a:gd name="connsiteX5" fmla="*/ 0 w 701808"/>
                    <a:gd name="connsiteY5" fmla="*/ 88900 h 95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1808" h="95485">
                      <a:moveTo>
                        <a:pt x="0" y="88900"/>
                      </a:moveTo>
                      <a:cubicBezTo>
                        <a:pt x="0" y="39802"/>
                        <a:pt x="39802" y="0"/>
                        <a:pt x="88900" y="0"/>
                      </a:cubicBezTo>
                      <a:lnTo>
                        <a:pt x="612908" y="0"/>
                      </a:lnTo>
                      <a:cubicBezTo>
                        <a:pt x="662006" y="0"/>
                        <a:pt x="701808" y="39802"/>
                        <a:pt x="701808" y="88900"/>
                      </a:cubicBezTo>
                      <a:lnTo>
                        <a:pt x="701808" y="88900"/>
                      </a:lnTo>
                      <a:cubicBezTo>
                        <a:pt x="584840" y="88900"/>
                        <a:pt x="102151" y="103717"/>
                        <a:pt x="0" y="8890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E504157E-EB48-4A6D-9AC7-725321B96239}"/>
                    </a:ext>
                  </a:extLst>
                </p:cNvPr>
                <p:cNvSpPr/>
                <p:nvPr/>
              </p:nvSpPr>
              <p:spPr>
                <a:xfrm>
                  <a:off x="3271514" y="3033714"/>
                  <a:ext cx="1718189" cy="142875"/>
                </a:xfrm>
                <a:custGeom>
                  <a:avLst/>
                  <a:gdLst>
                    <a:gd name="connsiteX0" fmla="*/ 48463 w 1718189"/>
                    <a:gd name="connsiteY0" fmla="*/ 0 h 142875"/>
                    <a:gd name="connsiteX1" fmla="*/ 1671474 w 1718189"/>
                    <a:gd name="connsiteY1" fmla="*/ 0 h 142875"/>
                    <a:gd name="connsiteX2" fmla="*/ 1676998 w 1718189"/>
                    <a:gd name="connsiteY2" fmla="*/ 10178 h 142875"/>
                    <a:gd name="connsiteX3" fmla="*/ 1718189 w 1718189"/>
                    <a:gd name="connsiteY3" fmla="*/ 142875 h 142875"/>
                    <a:gd name="connsiteX4" fmla="*/ 0 w 1718189"/>
                    <a:gd name="connsiteY4" fmla="*/ 142875 h 142875"/>
                    <a:gd name="connsiteX5" fmla="*/ 33463 w 1718189"/>
                    <a:gd name="connsiteY5" fmla="*/ 30207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8189" h="142875">
                      <a:moveTo>
                        <a:pt x="48463" y="0"/>
                      </a:moveTo>
                      <a:lnTo>
                        <a:pt x="1671474" y="0"/>
                      </a:lnTo>
                      <a:lnTo>
                        <a:pt x="1676998" y="10178"/>
                      </a:lnTo>
                      <a:lnTo>
                        <a:pt x="1718189" y="142875"/>
                      </a:lnTo>
                      <a:lnTo>
                        <a:pt x="0" y="142875"/>
                      </a:lnTo>
                      <a:lnTo>
                        <a:pt x="33463" y="3020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" name="四角形: 角を丸くする 141">
                  <a:extLst>
                    <a:ext uri="{FF2B5EF4-FFF2-40B4-BE49-F238E27FC236}">
                      <a16:creationId xmlns:a16="http://schemas.microsoft.com/office/drawing/2014/main" id="{059C8EE5-D4B1-4DDB-9FB3-9460111F0BC7}"/>
                    </a:ext>
                  </a:extLst>
                </p:cNvPr>
                <p:cNvSpPr/>
                <p:nvPr/>
              </p:nvSpPr>
              <p:spPr>
                <a:xfrm rot="18900000">
                  <a:off x="3512664" y="2767553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" name="四角形: 角を丸くする 142">
                  <a:extLst>
                    <a:ext uri="{FF2B5EF4-FFF2-40B4-BE49-F238E27FC236}">
                      <a16:creationId xmlns:a16="http://schemas.microsoft.com/office/drawing/2014/main" id="{FB5D6B30-60EF-4C83-84ED-310E6212892D}"/>
                    </a:ext>
                  </a:extLst>
                </p:cNvPr>
                <p:cNvSpPr/>
                <p:nvPr/>
              </p:nvSpPr>
              <p:spPr>
                <a:xfrm rot="20263087">
                  <a:off x="3736502" y="2619916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1EFC1647-3AAC-4363-AB91-06692BB20842}"/>
                </a:ext>
              </a:extLst>
            </p:cNvPr>
            <p:cNvGrpSpPr/>
            <p:nvPr/>
          </p:nvGrpSpPr>
          <p:grpSpPr>
            <a:xfrm>
              <a:off x="329793" y="3416914"/>
              <a:ext cx="1933831" cy="2368717"/>
              <a:chOff x="3989055" y="3877328"/>
              <a:chExt cx="1933831" cy="2368717"/>
            </a:xfrm>
          </p:grpSpPr>
          <p:grpSp>
            <p:nvGrpSpPr>
              <p:cNvPr id="294" name="グループ化 293">
                <a:extLst>
                  <a:ext uri="{FF2B5EF4-FFF2-40B4-BE49-F238E27FC236}">
                    <a16:creationId xmlns:a16="http://schemas.microsoft.com/office/drawing/2014/main" id="{977C678E-9EAF-48D0-8F78-38467DE53476}"/>
                  </a:ext>
                </a:extLst>
              </p:cNvPr>
              <p:cNvGrpSpPr/>
              <p:nvPr/>
            </p:nvGrpSpPr>
            <p:grpSpPr>
              <a:xfrm>
                <a:off x="3989055" y="3990806"/>
                <a:ext cx="1933831" cy="2255239"/>
                <a:chOff x="3184269" y="-406563"/>
                <a:chExt cx="2955511" cy="3446725"/>
              </a:xfrm>
            </p:grpSpPr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8B60649C-C74D-4BCF-8CC2-E4C93150E55C}"/>
                    </a:ext>
                  </a:extLst>
                </p:cNvPr>
                <p:cNvSpPr/>
                <p:nvPr/>
              </p:nvSpPr>
              <p:spPr>
                <a:xfrm>
                  <a:off x="4240847" y="888028"/>
                  <a:ext cx="509299" cy="446667"/>
                </a:xfrm>
                <a:custGeom>
                  <a:avLst/>
                  <a:gdLst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124473 w 509299"/>
                    <a:gd name="connsiteY9" fmla="*/ 134135 h 446667"/>
                    <a:gd name="connsiteX10" fmla="*/ 47061 w 509299"/>
                    <a:gd name="connsiteY10" fmla="*/ 134135 h 446667"/>
                    <a:gd name="connsiteX11" fmla="*/ 0 w 509299"/>
                    <a:gd name="connsiteY11" fmla="*/ 87074 h 446667"/>
                    <a:gd name="connsiteX12" fmla="*/ 0 w 509299"/>
                    <a:gd name="connsiteY12" fmla="*/ 43925 h 446667"/>
                    <a:gd name="connsiteX13" fmla="*/ 43925 w 509299"/>
                    <a:gd name="connsiteY13" fmla="*/ 0 h 446667"/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47061 w 509299"/>
                    <a:gd name="connsiteY9" fmla="*/ 134135 h 446667"/>
                    <a:gd name="connsiteX10" fmla="*/ 0 w 509299"/>
                    <a:gd name="connsiteY10" fmla="*/ 87074 h 446667"/>
                    <a:gd name="connsiteX11" fmla="*/ 0 w 509299"/>
                    <a:gd name="connsiteY11" fmla="*/ 43925 h 446667"/>
                    <a:gd name="connsiteX12" fmla="*/ 43925 w 509299"/>
                    <a:gd name="connsiteY12" fmla="*/ 0 h 4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9299" h="446667">
                      <a:moveTo>
                        <a:pt x="43925" y="0"/>
                      </a:moveTo>
                      <a:lnTo>
                        <a:pt x="172250" y="0"/>
                      </a:lnTo>
                      <a:cubicBezTo>
                        <a:pt x="196509" y="0"/>
                        <a:pt x="216175" y="19666"/>
                        <a:pt x="216175" y="43925"/>
                      </a:cubicBezTo>
                      <a:lnTo>
                        <a:pt x="216175" y="87074"/>
                      </a:lnTo>
                      <a:lnTo>
                        <a:pt x="212659" y="95563"/>
                      </a:lnTo>
                      <a:lnTo>
                        <a:pt x="486541" y="316130"/>
                      </a:lnTo>
                      <a:cubicBezTo>
                        <a:pt x="516187" y="343134"/>
                        <a:pt x="517206" y="389872"/>
                        <a:pt x="487617" y="419597"/>
                      </a:cubicBezTo>
                      <a:cubicBezTo>
                        <a:pt x="458027" y="449324"/>
                        <a:pt x="403244" y="457102"/>
                        <a:pt x="373599" y="430099"/>
                      </a:cubicBezTo>
                      <a:lnTo>
                        <a:pt x="119715" y="139430"/>
                      </a:lnTo>
                      <a:lnTo>
                        <a:pt x="47061" y="134135"/>
                      </a:lnTo>
                      <a:cubicBezTo>
                        <a:pt x="21070" y="134135"/>
                        <a:pt x="0" y="113065"/>
                        <a:pt x="0" y="87074"/>
                      </a:cubicBezTo>
                      <a:lnTo>
                        <a:pt x="0" y="43925"/>
                      </a:lnTo>
                      <a:cubicBezTo>
                        <a:pt x="0" y="19666"/>
                        <a:pt x="19666" y="0"/>
                        <a:pt x="4392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7" name="台形 306">
                  <a:extLst>
                    <a:ext uri="{FF2B5EF4-FFF2-40B4-BE49-F238E27FC236}">
                      <a16:creationId xmlns:a16="http://schemas.microsoft.com/office/drawing/2014/main" id="{76EF289B-C9FB-4BE2-B50A-4CE3F8560D84}"/>
                    </a:ext>
                  </a:extLst>
                </p:cNvPr>
                <p:cNvSpPr/>
                <p:nvPr/>
              </p:nvSpPr>
              <p:spPr>
                <a:xfrm rot="18900000">
                  <a:off x="4486800" y="984605"/>
                  <a:ext cx="180279" cy="400176"/>
                </a:xfrm>
                <a:prstGeom prst="trapezoid">
                  <a:avLst>
                    <a:gd name="adj" fmla="val 8659"/>
                  </a:avLst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8" name="台形 307">
                  <a:extLst>
                    <a:ext uri="{FF2B5EF4-FFF2-40B4-BE49-F238E27FC236}">
                      <a16:creationId xmlns:a16="http://schemas.microsoft.com/office/drawing/2014/main" id="{01F9C0DC-90AD-4BB2-BB27-32B8579C83F8}"/>
                    </a:ext>
                  </a:extLst>
                </p:cNvPr>
                <p:cNvSpPr/>
                <p:nvPr/>
              </p:nvSpPr>
              <p:spPr>
                <a:xfrm rot="9900000">
                  <a:off x="4459201" y="1773688"/>
                  <a:ext cx="409370" cy="600568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9" name="台形 308">
                  <a:extLst>
                    <a:ext uri="{FF2B5EF4-FFF2-40B4-BE49-F238E27FC236}">
                      <a16:creationId xmlns:a16="http://schemas.microsoft.com/office/drawing/2014/main" id="{F925CD92-9809-45ED-B2FE-249D39FD6AC3}"/>
                    </a:ext>
                  </a:extLst>
                </p:cNvPr>
                <p:cNvSpPr/>
                <p:nvPr/>
              </p:nvSpPr>
              <p:spPr>
                <a:xfrm>
                  <a:off x="4787748" y="7632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A0572E72-27E8-4F01-A375-9844A91F4B52}"/>
                    </a:ext>
                  </a:extLst>
                </p:cNvPr>
                <p:cNvGrpSpPr/>
                <p:nvPr/>
              </p:nvGrpSpPr>
              <p:grpSpPr>
                <a:xfrm>
                  <a:off x="3184269" y="1221710"/>
                  <a:ext cx="2955511" cy="1818452"/>
                  <a:chOff x="6537069" y="1221710"/>
                  <a:chExt cx="2955511" cy="1818452"/>
                </a:xfrm>
              </p:grpSpPr>
              <p:grpSp>
                <p:nvGrpSpPr>
                  <p:cNvPr id="339" name="グループ化 338">
                    <a:extLst>
                      <a:ext uri="{FF2B5EF4-FFF2-40B4-BE49-F238E27FC236}">
                        <a16:creationId xmlns:a16="http://schemas.microsoft.com/office/drawing/2014/main" id="{D05EEA5F-5B0E-4FD2-822F-667EA7526C73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537069" y="1221710"/>
                    <a:ext cx="2955511" cy="1818452"/>
                    <a:chOff x="1481283" y="3596120"/>
                    <a:chExt cx="2685187" cy="1652128"/>
                  </a:xfrm>
                </p:grpSpPr>
                <p:sp>
                  <p:nvSpPr>
                    <p:cNvPr id="343" name="星: 32 pt 342">
                      <a:extLst>
                        <a:ext uri="{FF2B5EF4-FFF2-40B4-BE49-F238E27FC236}">
                          <a16:creationId xmlns:a16="http://schemas.microsoft.com/office/drawing/2014/main" id="{DA1D0949-ED49-4D38-92DF-EA05FE22CF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56669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44" name="星: 32 pt 343">
                      <a:extLst>
                        <a:ext uri="{FF2B5EF4-FFF2-40B4-BE49-F238E27FC236}">
                          <a16:creationId xmlns:a16="http://schemas.microsoft.com/office/drawing/2014/main" id="{37E02C8E-6AD9-4F7A-AE62-7C598A0A15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53725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45" name="円: 塗りつぶしなし 344">
                      <a:extLst>
                        <a:ext uri="{FF2B5EF4-FFF2-40B4-BE49-F238E27FC236}">
                          <a16:creationId xmlns:a16="http://schemas.microsoft.com/office/drawing/2014/main" id="{CA4646E5-B554-43A9-BB60-86FE5A30958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80909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46" name="円: 塗りつぶしなし 345">
                      <a:extLst>
                        <a:ext uri="{FF2B5EF4-FFF2-40B4-BE49-F238E27FC236}">
                          <a16:creationId xmlns:a16="http://schemas.microsoft.com/office/drawing/2014/main" id="{AB547FA7-0FC7-4490-93E2-2B6BAC6E3B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13680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47" name="アーチ 346">
                      <a:extLst>
                        <a:ext uri="{FF2B5EF4-FFF2-40B4-BE49-F238E27FC236}">
                          <a16:creationId xmlns:a16="http://schemas.microsoft.com/office/drawing/2014/main" id="{567FD2C9-A519-4CDF-8072-E5C42EA19DE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7873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8485845"/>
                        <a:gd name="adj3" fmla="val 6626"/>
                      </a:avLst>
                    </a:pr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48" name="フリーフォーム: 図形 347">
                      <a:extLst>
                        <a:ext uri="{FF2B5EF4-FFF2-40B4-BE49-F238E27FC236}">
                          <a16:creationId xmlns:a16="http://schemas.microsoft.com/office/drawing/2014/main" id="{8F8C1E5C-8F1A-473C-B488-FEFEBC158963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39630" y="3600617"/>
                      <a:ext cx="880721" cy="1249379"/>
                    </a:xfrm>
                    <a:custGeom>
                      <a:avLst/>
                      <a:gdLst>
                        <a:gd name="connsiteX0" fmla="*/ 880721 w 880721"/>
                        <a:gd name="connsiteY0" fmla="*/ 0 h 1249379"/>
                        <a:gd name="connsiteX1" fmla="*/ 880721 w 880721"/>
                        <a:gd name="connsiteY1" fmla="*/ 1249379 h 1249379"/>
                        <a:gd name="connsiteX2" fmla="*/ 787656 w 880721"/>
                        <a:gd name="connsiteY2" fmla="*/ 1249379 h 1249379"/>
                        <a:gd name="connsiteX3" fmla="*/ 787656 w 880721"/>
                        <a:gd name="connsiteY3" fmla="*/ 536412 h 1249379"/>
                        <a:gd name="connsiteX4" fmla="*/ 64849 w 880721"/>
                        <a:gd name="connsiteY4" fmla="*/ 953725 h 1249379"/>
                        <a:gd name="connsiteX5" fmla="*/ 39539 w 880721"/>
                        <a:gd name="connsiteY5" fmla="*/ 946943 h 1249379"/>
                        <a:gd name="connsiteX6" fmla="*/ 2485 w 880721"/>
                        <a:gd name="connsiteY6" fmla="*/ 882764 h 1249379"/>
                        <a:gd name="connsiteX7" fmla="*/ 9266 w 880721"/>
                        <a:gd name="connsiteY7" fmla="*/ 857454 h 1249379"/>
                        <a:gd name="connsiteX8" fmla="*/ 787656 w 880721"/>
                        <a:gd name="connsiteY8" fmla="*/ 408050 h 1249379"/>
                        <a:gd name="connsiteX9" fmla="*/ 787656 w 880721"/>
                        <a:gd name="connsiteY9" fmla="*/ 0 h 12493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880721" h="1249379">
                          <a:moveTo>
                            <a:pt x="880721" y="0"/>
                          </a:moveTo>
                          <a:lnTo>
                            <a:pt x="880721" y="1249379"/>
                          </a:lnTo>
                          <a:lnTo>
                            <a:pt x="787656" y="1249379"/>
                          </a:lnTo>
                          <a:lnTo>
                            <a:pt x="787656" y="536412"/>
                          </a:lnTo>
                          <a:lnTo>
                            <a:pt x="64849" y="953725"/>
                          </a:lnTo>
                          <a:cubicBezTo>
                            <a:pt x="55986" y="958841"/>
                            <a:pt x="44655" y="955805"/>
                            <a:pt x="39539" y="946943"/>
                          </a:cubicBezTo>
                          <a:lnTo>
                            <a:pt x="2485" y="882764"/>
                          </a:lnTo>
                          <a:cubicBezTo>
                            <a:pt x="-2632" y="873902"/>
                            <a:pt x="404" y="862570"/>
                            <a:pt x="9266" y="857454"/>
                          </a:cubicBezTo>
                          <a:lnTo>
                            <a:pt x="787656" y="408050"/>
                          </a:lnTo>
                          <a:lnTo>
                            <a:pt x="787656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49" name="円: 塗りつぶしなし 348">
                      <a:extLst>
                        <a:ext uri="{FF2B5EF4-FFF2-40B4-BE49-F238E27FC236}">
                          <a16:creationId xmlns:a16="http://schemas.microsoft.com/office/drawing/2014/main" id="{E4D14899-9A0A-4222-90A9-C4A1A2C6B87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4172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50" name="円: 塗りつぶしなし 349">
                      <a:extLst>
                        <a:ext uri="{FF2B5EF4-FFF2-40B4-BE49-F238E27FC236}">
                          <a16:creationId xmlns:a16="http://schemas.microsoft.com/office/drawing/2014/main" id="{0577EBE9-B77E-4C53-86E4-8D18E53460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6943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51" name="四角形: 角を丸くする 350">
                      <a:extLst>
                        <a:ext uri="{FF2B5EF4-FFF2-40B4-BE49-F238E27FC236}">
                          <a16:creationId xmlns:a16="http://schemas.microsoft.com/office/drawing/2014/main" id="{97DB2425-5805-4907-B6B5-7FCDE6D1782F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563055" y="4220940"/>
                      <a:ext cx="80851" cy="460467"/>
                    </a:xfrm>
                    <a:prstGeom prst="roundRect">
                      <a:avLst/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52" name="四角形: 上の 2 つの角を丸める 351">
                      <a:extLst>
                        <a:ext uri="{FF2B5EF4-FFF2-40B4-BE49-F238E27FC236}">
                          <a16:creationId xmlns:a16="http://schemas.microsoft.com/office/drawing/2014/main" id="{FD735ACA-971D-45F4-A0A4-6259D09FCB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69345" y="4145756"/>
                      <a:ext cx="348130" cy="111788"/>
                    </a:xfrm>
                    <a:prstGeom prst="round2SameRect">
                      <a:avLst>
                        <a:gd name="adj1" fmla="val 50000"/>
                        <a:gd name="adj2" fmla="val 21704"/>
                      </a:avLst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53" name="台形 352">
                      <a:extLst>
                        <a:ext uri="{FF2B5EF4-FFF2-40B4-BE49-F238E27FC236}">
                          <a16:creationId xmlns:a16="http://schemas.microsoft.com/office/drawing/2014/main" id="{97E9779F-3008-4A0B-AE83-65ECA50B0491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417538" y="3596120"/>
                      <a:ext cx="748932" cy="546323"/>
                    </a:xfrm>
                    <a:prstGeom prst="trapezoid">
                      <a:avLst/>
                    </a:prstGeom>
                    <a:pattFill prst="dkVert">
                      <a:fgClr>
                        <a:sysClr val="window" lastClr="FFFFFF">
                          <a:lumMod val="50000"/>
                        </a:sysClr>
                      </a:fgClr>
                      <a:bgClr>
                        <a:sysClr val="window" lastClr="FFFFFF">
                          <a:lumMod val="85000"/>
                        </a:sysClr>
                      </a:bgClr>
                    </a:patt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54" name="アーチ 353">
                      <a:extLst>
                        <a:ext uri="{FF2B5EF4-FFF2-40B4-BE49-F238E27FC236}">
                          <a16:creationId xmlns:a16="http://schemas.microsoft.com/office/drawing/2014/main" id="{17952FB9-F5B8-4FE3-9960-2FCC0F2CDA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128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9396920"/>
                        <a:gd name="adj3" fmla="val 7273"/>
                      </a:avLst>
                    </a:pr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55" name="四角形: 角を丸くする 354">
                      <a:extLst>
                        <a:ext uri="{FF2B5EF4-FFF2-40B4-BE49-F238E27FC236}">
                          <a16:creationId xmlns:a16="http://schemas.microsoft.com/office/drawing/2014/main" id="{40B753F9-02B6-4C72-9783-1B092F5F85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4002" y="4156019"/>
                      <a:ext cx="755797" cy="50301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56" name="楕円 355">
                      <a:extLst>
                        <a:ext uri="{FF2B5EF4-FFF2-40B4-BE49-F238E27FC236}">
                          <a16:creationId xmlns:a16="http://schemas.microsoft.com/office/drawing/2014/main" id="{528D41EC-73C9-48D0-B972-DD127E97F9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94681" y="4587322"/>
                      <a:ext cx="248644" cy="248642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340" name="グループ化 339">
                    <a:extLst>
                      <a:ext uri="{FF2B5EF4-FFF2-40B4-BE49-F238E27FC236}">
                        <a16:creationId xmlns:a16="http://schemas.microsoft.com/office/drawing/2014/main" id="{2B598CAD-A1EF-40AF-AFB1-26F11E8F6967}"/>
                      </a:ext>
                    </a:extLst>
                  </p:cNvPr>
                  <p:cNvGrpSpPr/>
                  <p:nvPr/>
                </p:nvGrpSpPr>
                <p:grpSpPr>
                  <a:xfrm>
                    <a:off x="7739173" y="2183221"/>
                    <a:ext cx="1343362" cy="532629"/>
                    <a:chOff x="1081198" y="2183221"/>
                    <a:chExt cx="1343362" cy="532629"/>
                  </a:xfrm>
                </p:grpSpPr>
                <p:sp>
                  <p:nvSpPr>
                    <p:cNvPr id="341" name="フリーフォーム: 図形 340">
                      <a:extLst>
                        <a:ext uri="{FF2B5EF4-FFF2-40B4-BE49-F238E27FC236}">
                          <a16:creationId xmlns:a16="http://schemas.microsoft.com/office/drawing/2014/main" id="{BCBDB70A-D624-42FC-A1F2-3D4359640FC4}"/>
                        </a:ext>
                      </a:extLst>
                    </p:cNvPr>
                    <p:cNvSpPr/>
                    <p:nvPr/>
                  </p:nvSpPr>
                  <p:spPr bwMode="auto">
                    <a:xfrm rot="5400000" flipH="1">
                      <a:off x="1486564" y="1777855"/>
                      <a:ext cx="532629" cy="1343362"/>
                    </a:xfrm>
                    <a:custGeom>
                      <a:avLst/>
                      <a:gdLst>
                        <a:gd name="connsiteX0" fmla="*/ 483912 w 483912"/>
                        <a:gd name="connsiteY0" fmla="*/ 978535 h 1220492"/>
                        <a:gd name="connsiteX1" fmla="*/ 241956 w 483912"/>
                        <a:gd name="connsiteY1" fmla="*/ 1220492 h 1220492"/>
                        <a:gd name="connsiteX2" fmla="*/ 0 w 483912"/>
                        <a:gd name="connsiteY2" fmla="*/ 978535 h 1220492"/>
                        <a:gd name="connsiteX3" fmla="*/ 4916 w 483912"/>
                        <a:gd name="connsiteY3" fmla="*/ 929772 h 1220492"/>
                        <a:gd name="connsiteX4" fmla="*/ 6414 w 483912"/>
                        <a:gd name="connsiteY4" fmla="*/ 924946 h 1220492"/>
                        <a:gd name="connsiteX5" fmla="*/ 74367 w 483912"/>
                        <a:gd name="connsiteY5" fmla="*/ 172654 h 1220492"/>
                        <a:gd name="connsiteX6" fmla="*/ 73517 w 483912"/>
                        <a:gd name="connsiteY6" fmla="*/ 168442 h 1220492"/>
                        <a:gd name="connsiteX7" fmla="*/ 241957 w 483912"/>
                        <a:gd name="connsiteY7" fmla="*/ 0 h 1220492"/>
                        <a:gd name="connsiteX8" fmla="*/ 410397 w 483912"/>
                        <a:gd name="connsiteY8" fmla="*/ 168442 h 1220492"/>
                        <a:gd name="connsiteX9" fmla="*/ 409548 w 483912"/>
                        <a:gd name="connsiteY9" fmla="*/ 172644 h 1220492"/>
                        <a:gd name="connsiteX10" fmla="*/ 477503 w 483912"/>
                        <a:gd name="connsiteY10" fmla="*/ 924960 h 1220492"/>
                        <a:gd name="connsiteX11" fmla="*/ 478997 w 483912"/>
                        <a:gd name="connsiteY11" fmla="*/ 929772 h 1220492"/>
                        <a:gd name="connsiteX12" fmla="*/ 483912 w 483912"/>
                        <a:gd name="connsiteY12" fmla="*/ 978535 h 12204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483912" h="1220492">
                          <a:moveTo>
                            <a:pt x="483912" y="978535"/>
                          </a:moveTo>
                          <a:cubicBezTo>
                            <a:pt x="483912" y="1112164"/>
                            <a:pt x="375585" y="1220492"/>
                            <a:pt x="241956" y="1220492"/>
                          </a:cubicBezTo>
                          <a:cubicBezTo>
                            <a:pt x="108327" y="1220492"/>
                            <a:pt x="0" y="1112164"/>
                            <a:pt x="0" y="978535"/>
                          </a:cubicBezTo>
                          <a:cubicBezTo>
                            <a:pt x="0" y="961831"/>
                            <a:pt x="1693" y="945523"/>
                            <a:pt x="4916" y="929772"/>
                          </a:cubicBezTo>
                          <a:lnTo>
                            <a:pt x="6414" y="924946"/>
                          </a:lnTo>
                          <a:lnTo>
                            <a:pt x="74367" y="172654"/>
                          </a:lnTo>
                          <a:lnTo>
                            <a:pt x="73517" y="168442"/>
                          </a:lnTo>
                          <a:cubicBezTo>
                            <a:pt x="73517" y="75414"/>
                            <a:pt x="148930" y="0"/>
                            <a:pt x="241957" y="0"/>
                          </a:cubicBezTo>
                          <a:cubicBezTo>
                            <a:pt x="334984" y="0"/>
                            <a:pt x="410397" y="75414"/>
                            <a:pt x="410397" y="168442"/>
                          </a:cubicBezTo>
                          <a:lnTo>
                            <a:pt x="409548" y="172644"/>
                          </a:lnTo>
                          <a:lnTo>
                            <a:pt x="477503" y="924960"/>
                          </a:lnTo>
                          <a:lnTo>
                            <a:pt x="478997" y="929772"/>
                          </a:lnTo>
                          <a:cubicBezTo>
                            <a:pt x="482220" y="945523"/>
                            <a:pt x="483912" y="961831"/>
                            <a:pt x="483912" y="978535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42" name="楕円 341">
                      <a:extLst>
                        <a:ext uri="{FF2B5EF4-FFF2-40B4-BE49-F238E27FC236}">
                          <a16:creationId xmlns:a16="http://schemas.microsoft.com/office/drawing/2014/main" id="{B6C95601-1C5D-4C63-A6E7-5EF1DF0A3463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1218497" y="2325380"/>
                      <a:ext cx="248312" cy="248312"/>
                    </a:xfrm>
                    <a:prstGeom prst="ellipse">
                      <a:avLst/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311" name="グループ化 310">
                  <a:extLst>
                    <a:ext uri="{FF2B5EF4-FFF2-40B4-BE49-F238E27FC236}">
                      <a16:creationId xmlns:a16="http://schemas.microsoft.com/office/drawing/2014/main" id="{25D34DF5-594D-4763-B768-487513038A02}"/>
                    </a:ext>
                  </a:extLst>
                </p:cNvPr>
                <p:cNvGrpSpPr/>
                <p:nvPr/>
              </p:nvGrpSpPr>
              <p:grpSpPr>
                <a:xfrm rot="900000">
                  <a:off x="4473717" y="2397339"/>
                  <a:ext cx="262583" cy="432734"/>
                  <a:chOff x="1213593" y="2419137"/>
                  <a:chExt cx="262583" cy="432734"/>
                </a:xfrm>
              </p:grpSpPr>
              <p:sp>
                <p:nvSpPr>
                  <p:cNvPr id="337" name="四角形: 上の 2 つの角を丸める 336">
                    <a:extLst>
                      <a:ext uri="{FF2B5EF4-FFF2-40B4-BE49-F238E27FC236}">
                        <a16:creationId xmlns:a16="http://schemas.microsoft.com/office/drawing/2014/main" id="{687A0933-6D87-4047-B81B-03BB44806A3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305955" y="2419137"/>
                    <a:ext cx="77859" cy="37693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8" name="四角形: 上の 2 つの角を丸める 337">
                    <a:extLst>
                      <a:ext uri="{FF2B5EF4-FFF2-40B4-BE49-F238E27FC236}">
                        <a16:creationId xmlns:a16="http://schemas.microsoft.com/office/drawing/2014/main" id="{8C57310F-3B0D-49F2-901C-CCFCFB5DAE41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3593" y="2758527"/>
                    <a:ext cx="262583" cy="93344"/>
                  </a:xfrm>
                  <a:prstGeom prst="round2SameRect">
                    <a:avLst>
                      <a:gd name="adj1" fmla="val 32959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9FC14D7E-A8F4-4A88-B2FA-32EC4868B5A6}"/>
                    </a:ext>
                  </a:extLst>
                </p:cNvPr>
                <p:cNvGrpSpPr/>
                <p:nvPr/>
              </p:nvGrpSpPr>
              <p:grpSpPr>
                <a:xfrm rot="900000">
                  <a:off x="4540240" y="1701702"/>
                  <a:ext cx="456518" cy="1056825"/>
                  <a:chOff x="1367356" y="1701702"/>
                  <a:chExt cx="456518" cy="1056825"/>
                </a:xfrm>
              </p:grpSpPr>
              <p:sp>
                <p:nvSpPr>
                  <p:cNvPr id="334" name="台形 333">
                    <a:extLst>
                      <a:ext uri="{FF2B5EF4-FFF2-40B4-BE49-F238E27FC236}">
                        <a16:creationId xmlns:a16="http://schemas.microsoft.com/office/drawing/2014/main" id="{3D7A14FB-F442-4AB8-B53A-3216153A04B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518814" y="2086298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6086AE51-B592-42D5-A6E6-E79148DDBD21}"/>
                      </a:ext>
                    </a:extLst>
                  </p:cNvPr>
                  <p:cNvSpPr/>
                  <p:nvPr/>
                </p:nvSpPr>
                <p:spPr>
                  <a:xfrm>
                    <a:off x="1367356" y="258623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6" name="台形 335">
                    <a:extLst>
                      <a:ext uri="{FF2B5EF4-FFF2-40B4-BE49-F238E27FC236}">
                        <a16:creationId xmlns:a16="http://schemas.microsoft.com/office/drawing/2014/main" id="{3DF5A3F4-597B-4DE6-AFF0-F77D8316445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414504" y="1701702"/>
                    <a:ext cx="409370" cy="856657"/>
                  </a:xfrm>
                  <a:prstGeom prst="trapezoid">
                    <a:avLst>
                      <a:gd name="adj" fmla="val 17748"/>
                    </a:avLst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13" name="四角形: 上の 2 つの角を丸める 312">
                  <a:extLst>
                    <a:ext uri="{FF2B5EF4-FFF2-40B4-BE49-F238E27FC236}">
                      <a16:creationId xmlns:a16="http://schemas.microsoft.com/office/drawing/2014/main" id="{ECAF36C3-191A-4FE3-9D85-CE008FD01691}"/>
                    </a:ext>
                  </a:extLst>
                </p:cNvPr>
                <p:cNvSpPr/>
                <p:nvPr/>
              </p:nvSpPr>
              <p:spPr>
                <a:xfrm>
                  <a:off x="4641075" y="9435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9688CF02-E522-4255-BBB2-FA53694D4C0F}"/>
                    </a:ext>
                  </a:extLst>
                </p:cNvPr>
                <p:cNvGrpSpPr/>
                <p:nvPr/>
              </p:nvGrpSpPr>
              <p:grpSpPr>
                <a:xfrm>
                  <a:off x="3906927" y="881548"/>
                  <a:ext cx="652877" cy="334322"/>
                  <a:chOff x="671569" y="862641"/>
                  <a:chExt cx="683016" cy="349755"/>
                </a:xfrm>
              </p:grpSpPr>
              <p:sp>
                <p:nvSpPr>
                  <p:cNvPr id="331" name="フリーフォーム: 図形 330">
                    <a:extLst>
                      <a:ext uri="{FF2B5EF4-FFF2-40B4-BE49-F238E27FC236}">
                        <a16:creationId xmlns:a16="http://schemas.microsoft.com/office/drawing/2014/main" id="{3E5205C8-2981-4FC9-BCBA-A2C0C0B8426C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705980" y="841278"/>
                    <a:ext cx="327463" cy="396286"/>
                  </a:xfrm>
                  <a:custGeom>
                    <a:avLst/>
                    <a:gdLst>
                      <a:gd name="connsiteX0" fmla="*/ 0 w 297512"/>
                      <a:gd name="connsiteY0" fmla="*/ 360040 h 360040"/>
                      <a:gd name="connsiteX1" fmla="*/ 0 w 297512"/>
                      <a:gd name="connsiteY1" fmla="*/ 148756 h 360040"/>
                      <a:gd name="connsiteX2" fmla="*/ 148756 w 297512"/>
                      <a:gd name="connsiteY2" fmla="*/ 0 h 360040"/>
                      <a:gd name="connsiteX3" fmla="*/ 297512 w 297512"/>
                      <a:gd name="connsiteY3" fmla="*/ 148756 h 360040"/>
                      <a:gd name="connsiteX4" fmla="*/ 297512 w 297512"/>
                      <a:gd name="connsiteY4" fmla="*/ 360040 h 360040"/>
                      <a:gd name="connsiteX5" fmla="*/ 212509 w 297512"/>
                      <a:gd name="connsiteY5" fmla="*/ 360040 h 360040"/>
                      <a:gd name="connsiteX6" fmla="*/ 212509 w 297512"/>
                      <a:gd name="connsiteY6" fmla="*/ 148756 h 360040"/>
                      <a:gd name="connsiteX7" fmla="*/ 148756 w 297512"/>
                      <a:gd name="connsiteY7" fmla="*/ 85003 h 360040"/>
                      <a:gd name="connsiteX8" fmla="*/ 148756 w 297512"/>
                      <a:gd name="connsiteY8" fmla="*/ 85004 h 360040"/>
                      <a:gd name="connsiteX9" fmla="*/ 85003 w 297512"/>
                      <a:gd name="connsiteY9" fmla="*/ 148757 h 360040"/>
                      <a:gd name="connsiteX10" fmla="*/ 85004 w 297512"/>
                      <a:gd name="connsiteY10" fmla="*/ 360040 h 36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97512" h="360040">
                        <a:moveTo>
                          <a:pt x="0" y="360040"/>
                        </a:moveTo>
                        <a:lnTo>
                          <a:pt x="0" y="148756"/>
                        </a:lnTo>
                        <a:cubicBezTo>
                          <a:pt x="0" y="66600"/>
                          <a:pt x="66600" y="0"/>
                          <a:pt x="148756" y="0"/>
                        </a:cubicBezTo>
                        <a:cubicBezTo>
                          <a:pt x="230912" y="0"/>
                          <a:pt x="297512" y="66600"/>
                          <a:pt x="297512" y="148756"/>
                        </a:cubicBezTo>
                        <a:lnTo>
                          <a:pt x="297512" y="360040"/>
                        </a:lnTo>
                        <a:lnTo>
                          <a:pt x="212509" y="360040"/>
                        </a:lnTo>
                        <a:lnTo>
                          <a:pt x="212509" y="148756"/>
                        </a:lnTo>
                        <a:cubicBezTo>
                          <a:pt x="212509" y="113546"/>
                          <a:pt x="183966" y="85003"/>
                          <a:pt x="148756" y="85003"/>
                        </a:cubicBezTo>
                        <a:lnTo>
                          <a:pt x="148756" y="85004"/>
                        </a:lnTo>
                        <a:cubicBezTo>
                          <a:pt x="113546" y="85004"/>
                          <a:pt x="85003" y="113547"/>
                          <a:pt x="85003" y="148757"/>
                        </a:cubicBezTo>
                        <a:lnTo>
                          <a:pt x="85004" y="36004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2" name="四角形: 角を丸くする 331">
                    <a:extLst>
                      <a:ext uri="{FF2B5EF4-FFF2-40B4-BE49-F238E27FC236}">
                        <a16:creationId xmlns:a16="http://schemas.microsoft.com/office/drawing/2014/main" id="{03B03F47-CC72-4200-8EBD-C003565FD1DA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28075" y="862641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3" name="四角形: 角を丸くする 332">
                    <a:extLst>
                      <a:ext uri="{FF2B5EF4-FFF2-40B4-BE49-F238E27FC236}">
                        <a16:creationId xmlns:a16="http://schemas.microsoft.com/office/drawing/2014/main" id="{DD66C1E8-A977-415E-AD16-9B45E101FF88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007835" y="1093287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02F6D03B-BA80-4F7F-8AE0-C72FC5B59E4B}"/>
                    </a:ext>
                  </a:extLst>
                </p:cNvPr>
                <p:cNvSpPr/>
                <p:nvPr/>
              </p:nvSpPr>
              <p:spPr>
                <a:xfrm rot="8100000">
                  <a:off x="4444724" y="988993"/>
                  <a:ext cx="226038" cy="612664"/>
                </a:xfrm>
                <a:custGeom>
                  <a:avLst/>
                  <a:gdLst>
                    <a:gd name="connsiteX0" fmla="*/ 89801 w 226038"/>
                    <a:gd name="connsiteY0" fmla="*/ 596194 h 612664"/>
                    <a:gd name="connsiteX1" fmla="*/ 16471 w 226038"/>
                    <a:gd name="connsiteY1" fmla="*/ 522863 h 612664"/>
                    <a:gd name="connsiteX2" fmla="*/ 16471 w 226038"/>
                    <a:gd name="connsiteY2" fmla="*/ 443335 h 612664"/>
                    <a:gd name="connsiteX3" fmla="*/ 55533 w 226038"/>
                    <a:gd name="connsiteY3" fmla="*/ 404273 h 612664"/>
                    <a:gd name="connsiteX4" fmla="*/ 72345 w 226038"/>
                    <a:gd name="connsiteY4" fmla="*/ 393109 h 612664"/>
                    <a:gd name="connsiteX5" fmla="*/ 37927 w 226038"/>
                    <a:gd name="connsiteY5" fmla="*/ 73924 h 612664"/>
                    <a:gd name="connsiteX6" fmla="*/ 110329 w 226038"/>
                    <a:gd name="connsiteY6" fmla="*/ 1 h 612664"/>
                    <a:gd name="connsiteX7" fmla="*/ 198378 w 226038"/>
                    <a:gd name="connsiteY7" fmla="*/ 73198 h 612664"/>
                    <a:gd name="connsiteX8" fmla="*/ 173782 w 226038"/>
                    <a:gd name="connsiteY8" fmla="*/ 437316 h 612664"/>
                    <a:gd name="connsiteX9" fmla="*/ 208392 w 226038"/>
                    <a:gd name="connsiteY9" fmla="*/ 471926 h 612664"/>
                    <a:gd name="connsiteX10" fmla="*/ 208392 w 226038"/>
                    <a:gd name="connsiteY10" fmla="*/ 557132 h 612664"/>
                    <a:gd name="connsiteX11" fmla="*/ 169330 w 226038"/>
                    <a:gd name="connsiteY11" fmla="*/ 596194 h 612664"/>
                    <a:gd name="connsiteX12" fmla="*/ 89801 w 226038"/>
                    <a:gd name="connsiteY12" fmla="*/ 596194 h 612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038" h="612664">
                      <a:moveTo>
                        <a:pt x="89801" y="596194"/>
                      </a:moveTo>
                      <a:lnTo>
                        <a:pt x="16471" y="522863"/>
                      </a:lnTo>
                      <a:cubicBezTo>
                        <a:pt x="-5491" y="500902"/>
                        <a:pt x="-5491" y="465296"/>
                        <a:pt x="16471" y="443335"/>
                      </a:cubicBezTo>
                      <a:lnTo>
                        <a:pt x="55533" y="404273"/>
                      </a:lnTo>
                      <a:lnTo>
                        <a:pt x="72345" y="393109"/>
                      </a:lnTo>
                      <a:lnTo>
                        <a:pt x="37927" y="73924"/>
                      </a:lnTo>
                      <a:cubicBezTo>
                        <a:pt x="36059" y="33867"/>
                        <a:pt x="68387" y="97"/>
                        <a:pt x="110329" y="1"/>
                      </a:cubicBezTo>
                      <a:cubicBezTo>
                        <a:pt x="152272" y="-96"/>
                        <a:pt x="196509" y="33142"/>
                        <a:pt x="198378" y="73198"/>
                      </a:cubicBezTo>
                      <a:lnTo>
                        <a:pt x="173782" y="437316"/>
                      </a:lnTo>
                      <a:lnTo>
                        <a:pt x="208392" y="471926"/>
                      </a:lnTo>
                      <a:cubicBezTo>
                        <a:pt x="231921" y="495455"/>
                        <a:pt x="231921" y="533603"/>
                        <a:pt x="208392" y="557132"/>
                      </a:cubicBezTo>
                      <a:lnTo>
                        <a:pt x="169330" y="596194"/>
                      </a:lnTo>
                      <a:cubicBezTo>
                        <a:pt x="147368" y="618155"/>
                        <a:pt x="111763" y="618155"/>
                        <a:pt x="89801" y="59619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6" name="四角形: 上の 2 つの角を丸める 315">
                  <a:extLst>
                    <a:ext uri="{FF2B5EF4-FFF2-40B4-BE49-F238E27FC236}">
                      <a16:creationId xmlns:a16="http://schemas.microsoft.com/office/drawing/2014/main" id="{7EC095FF-3720-4EBA-BD2A-90D617B631CE}"/>
                    </a:ext>
                  </a:extLst>
                </p:cNvPr>
                <p:cNvSpPr/>
                <p:nvPr/>
              </p:nvSpPr>
              <p:spPr>
                <a:xfrm>
                  <a:off x="4232646" y="854315"/>
                  <a:ext cx="216175" cy="173580"/>
                </a:xfrm>
                <a:prstGeom prst="round2SameRect">
                  <a:avLst>
                    <a:gd name="adj1" fmla="val 32747"/>
                    <a:gd name="adj2" fmla="val 3508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C4165414-B04A-4E12-8286-66A50DFD4007}"/>
                    </a:ext>
                  </a:extLst>
                </p:cNvPr>
                <p:cNvSpPr/>
                <p:nvPr/>
              </p:nvSpPr>
              <p:spPr>
                <a:xfrm>
                  <a:off x="4443413" y="1054895"/>
                  <a:ext cx="621506" cy="526256"/>
                </a:xfrm>
                <a:custGeom>
                  <a:avLst/>
                  <a:gdLst>
                    <a:gd name="connsiteX0" fmla="*/ 635794 w 635794"/>
                    <a:gd name="connsiteY0" fmla="*/ 180975 h 547687"/>
                    <a:gd name="connsiteX1" fmla="*/ 261938 w 635794"/>
                    <a:gd name="connsiteY1" fmla="*/ 547687 h 547687"/>
                    <a:gd name="connsiteX2" fmla="*/ 0 w 635794"/>
                    <a:gd name="connsiteY2" fmla="*/ 221456 h 547687"/>
                    <a:gd name="connsiteX3" fmla="*/ 119063 w 635794"/>
                    <a:gd name="connsiteY3" fmla="*/ 138112 h 547687"/>
                    <a:gd name="connsiteX4" fmla="*/ 271463 w 635794"/>
                    <a:gd name="connsiteY4" fmla="*/ 254794 h 547687"/>
                    <a:gd name="connsiteX5" fmla="*/ 469106 w 635794"/>
                    <a:gd name="connsiteY5" fmla="*/ 0 h 547687"/>
                    <a:gd name="connsiteX0" fmla="*/ 621506 w 621506"/>
                    <a:gd name="connsiteY0" fmla="*/ 180975 h 547687"/>
                    <a:gd name="connsiteX1" fmla="*/ 247650 w 621506"/>
                    <a:gd name="connsiteY1" fmla="*/ 547687 h 547687"/>
                    <a:gd name="connsiteX2" fmla="*/ 0 w 621506"/>
                    <a:gd name="connsiteY2" fmla="*/ 240506 h 547687"/>
                    <a:gd name="connsiteX3" fmla="*/ 104775 w 621506"/>
                    <a:gd name="connsiteY3" fmla="*/ 138112 h 547687"/>
                    <a:gd name="connsiteX4" fmla="*/ 257175 w 621506"/>
                    <a:gd name="connsiteY4" fmla="*/ 254794 h 547687"/>
                    <a:gd name="connsiteX5" fmla="*/ 454818 w 621506"/>
                    <a:gd name="connsiteY5" fmla="*/ 0 h 547687"/>
                    <a:gd name="connsiteX0" fmla="*/ 621506 w 621506"/>
                    <a:gd name="connsiteY0" fmla="*/ 180975 h 547687"/>
                    <a:gd name="connsiteX1" fmla="*/ 247650 w 621506"/>
                    <a:gd name="connsiteY1" fmla="*/ 547687 h 547687"/>
                    <a:gd name="connsiteX2" fmla="*/ 0 w 621506"/>
                    <a:gd name="connsiteY2" fmla="*/ 240506 h 547687"/>
                    <a:gd name="connsiteX3" fmla="*/ 104775 w 621506"/>
                    <a:gd name="connsiteY3" fmla="*/ 138112 h 547687"/>
                    <a:gd name="connsiteX4" fmla="*/ 261938 w 621506"/>
                    <a:gd name="connsiteY4" fmla="*/ 271463 h 547687"/>
                    <a:gd name="connsiteX5" fmla="*/ 454818 w 621506"/>
                    <a:gd name="connsiteY5" fmla="*/ 0 h 547687"/>
                    <a:gd name="connsiteX0" fmla="*/ 621506 w 621506"/>
                    <a:gd name="connsiteY0" fmla="*/ 180975 h 514349"/>
                    <a:gd name="connsiteX1" fmla="*/ 271463 w 621506"/>
                    <a:gd name="connsiteY1" fmla="*/ 514349 h 514349"/>
                    <a:gd name="connsiteX2" fmla="*/ 0 w 621506"/>
                    <a:gd name="connsiteY2" fmla="*/ 240506 h 514349"/>
                    <a:gd name="connsiteX3" fmla="*/ 104775 w 621506"/>
                    <a:gd name="connsiteY3" fmla="*/ 138112 h 514349"/>
                    <a:gd name="connsiteX4" fmla="*/ 261938 w 621506"/>
                    <a:gd name="connsiteY4" fmla="*/ 271463 h 514349"/>
                    <a:gd name="connsiteX5" fmla="*/ 454818 w 621506"/>
                    <a:gd name="connsiteY5" fmla="*/ 0 h 514349"/>
                    <a:gd name="connsiteX0" fmla="*/ 621506 w 621506"/>
                    <a:gd name="connsiteY0" fmla="*/ 180975 h 526256"/>
                    <a:gd name="connsiteX1" fmla="*/ 271463 w 621506"/>
                    <a:gd name="connsiteY1" fmla="*/ 526256 h 526256"/>
                    <a:gd name="connsiteX2" fmla="*/ 0 w 621506"/>
                    <a:gd name="connsiteY2" fmla="*/ 240506 h 526256"/>
                    <a:gd name="connsiteX3" fmla="*/ 104775 w 621506"/>
                    <a:gd name="connsiteY3" fmla="*/ 138112 h 526256"/>
                    <a:gd name="connsiteX4" fmla="*/ 261938 w 621506"/>
                    <a:gd name="connsiteY4" fmla="*/ 271463 h 526256"/>
                    <a:gd name="connsiteX5" fmla="*/ 454818 w 621506"/>
                    <a:gd name="connsiteY5" fmla="*/ 0 h 526256"/>
                    <a:gd name="connsiteX0" fmla="*/ 621506 w 621506"/>
                    <a:gd name="connsiteY0" fmla="*/ 180975 h 526256"/>
                    <a:gd name="connsiteX1" fmla="*/ 271463 w 621506"/>
                    <a:gd name="connsiteY1" fmla="*/ 526256 h 526256"/>
                    <a:gd name="connsiteX2" fmla="*/ 0 w 621506"/>
                    <a:gd name="connsiteY2" fmla="*/ 240506 h 526256"/>
                    <a:gd name="connsiteX3" fmla="*/ 104775 w 621506"/>
                    <a:gd name="connsiteY3" fmla="*/ 138112 h 526256"/>
                    <a:gd name="connsiteX4" fmla="*/ 261938 w 621506"/>
                    <a:gd name="connsiteY4" fmla="*/ 271463 h 526256"/>
                    <a:gd name="connsiteX5" fmla="*/ 454818 w 621506"/>
                    <a:gd name="connsiteY5" fmla="*/ 0 h 526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21506" h="526256">
                      <a:moveTo>
                        <a:pt x="621506" y="180975"/>
                      </a:moveTo>
                      <a:lnTo>
                        <a:pt x="271463" y="526256"/>
                      </a:lnTo>
                      <a:lnTo>
                        <a:pt x="0" y="240506"/>
                      </a:lnTo>
                      <a:lnTo>
                        <a:pt x="104775" y="138112"/>
                      </a:lnTo>
                      <a:lnTo>
                        <a:pt x="261938" y="271463"/>
                      </a:lnTo>
                      <a:lnTo>
                        <a:pt x="454818" y="0"/>
                      </a:lnTo>
                    </a:path>
                  </a:pathLst>
                </a:cu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2840863D-67E0-4C6E-82A0-6F3A264DF633}"/>
                    </a:ext>
                  </a:extLst>
                </p:cNvPr>
                <p:cNvSpPr/>
                <p:nvPr/>
              </p:nvSpPr>
              <p:spPr>
                <a:xfrm rot="20376193">
                  <a:off x="4634850" y="953764"/>
                  <a:ext cx="383877" cy="145517"/>
                </a:xfrm>
                <a:custGeom>
                  <a:avLst/>
                  <a:gdLst>
                    <a:gd name="connsiteX0" fmla="*/ 269911 w 383877"/>
                    <a:gd name="connsiteY0" fmla="*/ 6668 h 145517"/>
                    <a:gd name="connsiteX1" fmla="*/ 373304 w 383877"/>
                    <a:gd name="connsiteY1" fmla="*/ 51820 h 145517"/>
                    <a:gd name="connsiteX2" fmla="*/ 383877 w 383877"/>
                    <a:gd name="connsiteY2" fmla="*/ 74690 h 145517"/>
                    <a:gd name="connsiteX3" fmla="*/ 303073 w 383877"/>
                    <a:gd name="connsiteY3" fmla="*/ 81717 h 145517"/>
                    <a:gd name="connsiteX4" fmla="*/ 165792 w 383877"/>
                    <a:gd name="connsiteY4" fmla="*/ 110818 h 145517"/>
                    <a:gd name="connsiteX5" fmla="*/ 59200 w 383877"/>
                    <a:gd name="connsiteY5" fmla="*/ 145517 h 145517"/>
                    <a:gd name="connsiteX6" fmla="*/ 56905 w 383877"/>
                    <a:gd name="connsiteY6" fmla="*/ 144841 h 145517"/>
                    <a:gd name="connsiteX7" fmla="*/ 0 w 383877"/>
                    <a:gd name="connsiteY7" fmla="*/ 84846 h 145517"/>
                    <a:gd name="connsiteX8" fmla="*/ 194286 w 383877"/>
                    <a:gd name="connsiteY8" fmla="*/ 0 h 145517"/>
                    <a:gd name="connsiteX9" fmla="*/ 269911 w 383877"/>
                    <a:gd name="connsiteY9" fmla="*/ 6668 h 145517"/>
                    <a:gd name="connsiteX0" fmla="*/ 269911 w 383877"/>
                    <a:gd name="connsiteY0" fmla="*/ 6668 h 145517"/>
                    <a:gd name="connsiteX1" fmla="*/ 373304 w 383877"/>
                    <a:gd name="connsiteY1" fmla="*/ 51820 h 145517"/>
                    <a:gd name="connsiteX2" fmla="*/ 383877 w 383877"/>
                    <a:gd name="connsiteY2" fmla="*/ 74690 h 145517"/>
                    <a:gd name="connsiteX3" fmla="*/ 303073 w 383877"/>
                    <a:gd name="connsiteY3" fmla="*/ 81717 h 145517"/>
                    <a:gd name="connsiteX4" fmla="*/ 165792 w 383877"/>
                    <a:gd name="connsiteY4" fmla="*/ 110818 h 145517"/>
                    <a:gd name="connsiteX5" fmla="*/ 59200 w 383877"/>
                    <a:gd name="connsiteY5" fmla="*/ 145517 h 145517"/>
                    <a:gd name="connsiteX6" fmla="*/ 0 w 383877"/>
                    <a:gd name="connsiteY6" fmla="*/ 84846 h 145517"/>
                    <a:gd name="connsiteX7" fmla="*/ 194286 w 383877"/>
                    <a:gd name="connsiteY7" fmla="*/ 0 h 145517"/>
                    <a:gd name="connsiteX8" fmla="*/ 269911 w 383877"/>
                    <a:gd name="connsiteY8" fmla="*/ 6668 h 145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3877" h="145517">
                      <a:moveTo>
                        <a:pt x="269911" y="6668"/>
                      </a:moveTo>
                      <a:cubicBezTo>
                        <a:pt x="316399" y="15255"/>
                        <a:pt x="353641" y="31519"/>
                        <a:pt x="373304" y="51820"/>
                      </a:cubicBezTo>
                      <a:lnTo>
                        <a:pt x="383877" y="74690"/>
                      </a:lnTo>
                      <a:lnTo>
                        <a:pt x="303073" y="81717"/>
                      </a:lnTo>
                      <a:cubicBezTo>
                        <a:pt x="260232" y="88249"/>
                        <a:pt x="213806" y="97953"/>
                        <a:pt x="165792" y="110818"/>
                      </a:cubicBezTo>
                      <a:lnTo>
                        <a:pt x="59200" y="145517"/>
                      </a:lnTo>
                      <a:lnTo>
                        <a:pt x="0" y="84846"/>
                      </a:lnTo>
                      <a:cubicBezTo>
                        <a:pt x="0" y="37987"/>
                        <a:pt x="86985" y="0"/>
                        <a:pt x="194286" y="0"/>
                      </a:cubicBezTo>
                      <a:cubicBezTo>
                        <a:pt x="221111" y="0"/>
                        <a:pt x="246667" y="2374"/>
                        <a:pt x="269911" y="666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19" name="グループ化 318">
                  <a:extLst>
                    <a:ext uri="{FF2B5EF4-FFF2-40B4-BE49-F238E27FC236}">
                      <a16:creationId xmlns:a16="http://schemas.microsoft.com/office/drawing/2014/main" id="{1F017FC1-4CE3-43E9-8127-445C9787B1DC}"/>
                    </a:ext>
                  </a:extLst>
                </p:cNvPr>
                <p:cNvGrpSpPr/>
                <p:nvPr/>
              </p:nvGrpSpPr>
              <p:grpSpPr>
                <a:xfrm rot="900000">
                  <a:off x="4380104" y="-406563"/>
                  <a:ext cx="1291268" cy="1350492"/>
                  <a:chOff x="7300815" y="5983565"/>
                  <a:chExt cx="1291268" cy="1350492"/>
                </a:xfrm>
              </p:grpSpPr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E6930784-60C7-4542-A1D3-AA5B99BD1E3B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306672" y="5983565"/>
                    <a:ext cx="1190404" cy="1040505"/>
                  </a:xfrm>
                  <a:custGeom>
                    <a:avLst/>
                    <a:gdLst>
                      <a:gd name="connsiteX0" fmla="*/ 518797 w 1301563"/>
                      <a:gd name="connsiteY0" fmla="*/ 0 h 1095292"/>
                      <a:gd name="connsiteX1" fmla="*/ 720737 w 1301563"/>
                      <a:gd name="connsiteY1" fmla="*/ 40494 h 1095292"/>
                      <a:gd name="connsiteX2" fmla="*/ 768335 w 1301563"/>
                      <a:gd name="connsiteY2" fmla="*/ 66155 h 1095292"/>
                      <a:gd name="connsiteX3" fmla="*/ 782766 w 1301563"/>
                      <a:gd name="connsiteY3" fmla="*/ 64710 h 1095292"/>
                      <a:gd name="connsiteX4" fmla="*/ 1301563 w 1301563"/>
                      <a:gd name="connsiteY4" fmla="*/ 580001 h 1095292"/>
                      <a:gd name="connsiteX5" fmla="*/ 782766 w 1301563"/>
                      <a:gd name="connsiteY5" fmla="*/ 1095292 h 1095292"/>
                      <a:gd name="connsiteX6" fmla="*/ 580827 w 1301563"/>
                      <a:gd name="connsiteY6" fmla="*/ 1054798 h 1095292"/>
                      <a:gd name="connsiteX7" fmla="*/ 533229 w 1301563"/>
                      <a:gd name="connsiteY7" fmla="*/ 1029137 h 1095292"/>
                      <a:gd name="connsiteX8" fmla="*/ 518797 w 1301563"/>
                      <a:gd name="connsiteY8" fmla="*/ 1030582 h 1095292"/>
                      <a:gd name="connsiteX9" fmla="*/ 0 w 1301563"/>
                      <a:gd name="connsiteY9" fmla="*/ 515291 h 1095292"/>
                      <a:gd name="connsiteX10" fmla="*/ 518797 w 1301563"/>
                      <a:gd name="connsiteY10" fmla="*/ 0 h 10952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01563" h="1095292">
                        <a:moveTo>
                          <a:pt x="518797" y="0"/>
                        </a:moveTo>
                        <a:cubicBezTo>
                          <a:pt x="590428" y="0"/>
                          <a:pt x="658669" y="14419"/>
                          <a:pt x="720737" y="40494"/>
                        </a:cubicBezTo>
                        <a:lnTo>
                          <a:pt x="768335" y="66155"/>
                        </a:lnTo>
                        <a:lnTo>
                          <a:pt x="782766" y="64710"/>
                        </a:lnTo>
                        <a:cubicBezTo>
                          <a:pt x="1069290" y="64710"/>
                          <a:pt x="1301563" y="295414"/>
                          <a:pt x="1301563" y="580001"/>
                        </a:cubicBezTo>
                        <a:cubicBezTo>
                          <a:pt x="1301563" y="864588"/>
                          <a:pt x="1069290" y="1095292"/>
                          <a:pt x="782766" y="1095292"/>
                        </a:cubicBezTo>
                        <a:cubicBezTo>
                          <a:pt x="711135" y="1095292"/>
                          <a:pt x="642895" y="1080873"/>
                          <a:pt x="580827" y="1054798"/>
                        </a:cubicBezTo>
                        <a:lnTo>
                          <a:pt x="533229" y="1029137"/>
                        </a:lnTo>
                        <a:lnTo>
                          <a:pt x="518797" y="1030582"/>
                        </a:lnTo>
                        <a:cubicBezTo>
                          <a:pt x="232273" y="1030582"/>
                          <a:pt x="0" y="799878"/>
                          <a:pt x="0" y="515291"/>
                        </a:cubicBezTo>
                        <a:cubicBezTo>
                          <a:pt x="0" y="230704"/>
                          <a:pt x="232273" y="0"/>
                          <a:pt x="518797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1" name="楕円 1">
                    <a:extLst>
                      <a:ext uri="{FF2B5EF4-FFF2-40B4-BE49-F238E27FC236}">
                        <a16:creationId xmlns:a16="http://schemas.microsoft.com/office/drawing/2014/main" id="{F1A9D208-0481-432C-AB21-99F021654198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300815" y="6810884"/>
                    <a:ext cx="187375" cy="239746"/>
                  </a:xfrm>
                  <a:custGeom>
                    <a:avLst/>
                    <a:gdLst>
                      <a:gd name="connsiteX0" fmla="*/ 0 w 377825"/>
                      <a:gd name="connsiteY0" fmla="*/ 40997 h 81993"/>
                      <a:gd name="connsiteX1" fmla="*/ 188913 w 377825"/>
                      <a:gd name="connsiteY1" fmla="*/ 0 h 81993"/>
                      <a:gd name="connsiteX2" fmla="*/ 377826 w 377825"/>
                      <a:gd name="connsiteY2" fmla="*/ 40997 h 81993"/>
                      <a:gd name="connsiteX3" fmla="*/ 188913 w 377825"/>
                      <a:gd name="connsiteY3" fmla="*/ 81994 h 81993"/>
                      <a:gd name="connsiteX4" fmla="*/ 0 w 377825"/>
                      <a:gd name="connsiteY4" fmla="*/ 40997 h 81993"/>
                      <a:gd name="connsiteX0" fmla="*/ 1292 w 379118"/>
                      <a:gd name="connsiteY0" fmla="*/ 250547 h 291974"/>
                      <a:gd name="connsiteX1" fmla="*/ 272755 w 379118"/>
                      <a:gd name="connsiteY1" fmla="*/ 0 h 291974"/>
                      <a:gd name="connsiteX2" fmla="*/ 379118 w 379118"/>
                      <a:gd name="connsiteY2" fmla="*/ 250547 h 291974"/>
                      <a:gd name="connsiteX3" fmla="*/ 190205 w 379118"/>
                      <a:gd name="connsiteY3" fmla="*/ 291544 h 291974"/>
                      <a:gd name="connsiteX4" fmla="*/ 1292 w 379118"/>
                      <a:gd name="connsiteY4" fmla="*/ 250547 h 291974"/>
                      <a:gd name="connsiteX0" fmla="*/ 1685 w 300136"/>
                      <a:gd name="connsiteY0" fmla="*/ 187583 h 294330"/>
                      <a:gd name="connsiteX1" fmla="*/ 193773 w 300136"/>
                      <a:gd name="connsiteY1" fmla="*/ 536 h 294330"/>
                      <a:gd name="connsiteX2" fmla="*/ 300136 w 300136"/>
                      <a:gd name="connsiteY2" fmla="*/ 251083 h 294330"/>
                      <a:gd name="connsiteX3" fmla="*/ 111223 w 300136"/>
                      <a:gd name="connsiteY3" fmla="*/ 292080 h 294330"/>
                      <a:gd name="connsiteX4" fmla="*/ 1685 w 300136"/>
                      <a:gd name="connsiteY4" fmla="*/ 187583 h 294330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732 w 197787"/>
                      <a:gd name="connsiteY0" fmla="*/ 187607 h 263128"/>
                      <a:gd name="connsiteX1" fmla="*/ 192820 w 197787"/>
                      <a:gd name="connsiteY1" fmla="*/ 560 h 263128"/>
                      <a:gd name="connsiteX2" fmla="*/ 129320 w 197787"/>
                      <a:gd name="connsiteY2" fmla="*/ 254004 h 263128"/>
                      <a:gd name="connsiteX3" fmla="*/ 732 w 197787"/>
                      <a:gd name="connsiteY3" fmla="*/ 187607 h 263128"/>
                      <a:gd name="connsiteX0" fmla="*/ 83 w 233281"/>
                      <a:gd name="connsiteY0" fmla="*/ 187152 h 229950"/>
                      <a:gd name="connsiteX1" fmla="*/ 192171 w 233281"/>
                      <a:gd name="connsiteY1" fmla="*/ 105 h 229950"/>
                      <a:gd name="connsiteX2" fmla="*/ 217571 w 233281"/>
                      <a:gd name="connsiteY2" fmla="*/ 215449 h 229950"/>
                      <a:gd name="connsiteX3" fmla="*/ 83 w 233281"/>
                      <a:gd name="connsiteY3" fmla="*/ 187152 h 229950"/>
                      <a:gd name="connsiteX0" fmla="*/ 1595 w 234793"/>
                      <a:gd name="connsiteY0" fmla="*/ 187171 h 236717"/>
                      <a:gd name="connsiteX1" fmla="*/ 193683 w 234793"/>
                      <a:gd name="connsiteY1" fmla="*/ 124 h 236717"/>
                      <a:gd name="connsiteX2" fmla="*/ 219083 w 234793"/>
                      <a:gd name="connsiteY2" fmla="*/ 215468 h 236717"/>
                      <a:gd name="connsiteX3" fmla="*/ 1595 w 234793"/>
                      <a:gd name="connsiteY3" fmla="*/ 187171 h 236717"/>
                      <a:gd name="connsiteX0" fmla="*/ 1824 w 203273"/>
                      <a:gd name="connsiteY0" fmla="*/ 206110 h 246667"/>
                      <a:gd name="connsiteX1" fmla="*/ 165337 w 203273"/>
                      <a:gd name="connsiteY1" fmla="*/ 13 h 246667"/>
                      <a:gd name="connsiteX2" fmla="*/ 190737 w 203273"/>
                      <a:gd name="connsiteY2" fmla="*/ 215357 h 246667"/>
                      <a:gd name="connsiteX3" fmla="*/ 1824 w 203273"/>
                      <a:gd name="connsiteY3" fmla="*/ 206110 h 246667"/>
                      <a:gd name="connsiteX0" fmla="*/ 0 w 201449"/>
                      <a:gd name="connsiteY0" fmla="*/ 206110 h 246667"/>
                      <a:gd name="connsiteX1" fmla="*/ 163513 w 201449"/>
                      <a:gd name="connsiteY1" fmla="*/ 13 h 246667"/>
                      <a:gd name="connsiteX2" fmla="*/ 188913 w 201449"/>
                      <a:gd name="connsiteY2" fmla="*/ 215357 h 246667"/>
                      <a:gd name="connsiteX3" fmla="*/ 0 w 201449"/>
                      <a:gd name="connsiteY3" fmla="*/ 206110 h 246667"/>
                      <a:gd name="connsiteX0" fmla="*/ 0 w 187375"/>
                      <a:gd name="connsiteY0" fmla="*/ 193478 h 239746"/>
                      <a:gd name="connsiteX1" fmla="*/ 150813 w 187375"/>
                      <a:gd name="connsiteY1" fmla="*/ 81 h 239746"/>
                      <a:gd name="connsiteX2" fmla="*/ 176213 w 187375"/>
                      <a:gd name="connsiteY2" fmla="*/ 215425 h 239746"/>
                      <a:gd name="connsiteX3" fmla="*/ 0 w 187375"/>
                      <a:gd name="connsiteY3" fmla="*/ 193478 h 239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7375" h="239746">
                        <a:moveTo>
                          <a:pt x="0" y="193478"/>
                        </a:moveTo>
                        <a:cubicBezTo>
                          <a:pt x="59267" y="116312"/>
                          <a:pt x="121444" y="-3577"/>
                          <a:pt x="150813" y="81"/>
                        </a:cubicBezTo>
                        <a:cubicBezTo>
                          <a:pt x="180182" y="3739"/>
                          <a:pt x="201348" y="183192"/>
                          <a:pt x="176213" y="215425"/>
                        </a:cubicBezTo>
                        <a:cubicBezTo>
                          <a:pt x="151078" y="247658"/>
                          <a:pt x="20108" y="254769"/>
                          <a:pt x="0" y="19347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2" name="四角形: 角を丸くする 321">
                    <a:extLst>
                      <a:ext uri="{FF2B5EF4-FFF2-40B4-BE49-F238E27FC236}">
                        <a16:creationId xmlns:a16="http://schemas.microsoft.com/office/drawing/2014/main" id="{109FB259-BE62-4667-A521-6B9A5E207CBF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340208" y="6098318"/>
                    <a:ext cx="1112808" cy="1204554"/>
                  </a:xfrm>
                  <a:prstGeom prst="roundRect">
                    <a:avLst>
                      <a:gd name="adj" fmla="val 48479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3" name="楕円 14">
                    <a:extLst>
                      <a:ext uri="{FF2B5EF4-FFF2-40B4-BE49-F238E27FC236}">
                        <a16:creationId xmlns:a16="http://schemas.microsoft.com/office/drawing/2014/main" id="{29064211-7118-4F8B-B1DC-A06BE1827928}"/>
                      </a:ext>
                    </a:extLst>
                  </p:cNvPr>
                  <p:cNvSpPr/>
                  <p:nvPr/>
                </p:nvSpPr>
                <p:spPr>
                  <a:xfrm rot="20052697">
                    <a:off x="7552287" y="7016808"/>
                    <a:ext cx="155112" cy="194632"/>
                  </a:xfrm>
                  <a:custGeom>
                    <a:avLst/>
                    <a:gdLst>
                      <a:gd name="connsiteX0" fmla="*/ 0 w 1157287"/>
                      <a:gd name="connsiteY0" fmla="*/ 148586 h 297172"/>
                      <a:gd name="connsiteX1" fmla="*/ 578644 w 1157287"/>
                      <a:gd name="connsiteY1" fmla="*/ 0 h 297172"/>
                      <a:gd name="connsiteX2" fmla="*/ 1157288 w 1157287"/>
                      <a:gd name="connsiteY2" fmla="*/ 148586 h 297172"/>
                      <a:gd name="connsiteX3" fmla="*/ 578644 w 1157287"/>
                      <a:gd name="connsiteY3" fmla="*/ 297172 h 297172"/>
                      <a:gd name="connsiteX4" fmla="*/ 0 w 1157287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759134"/>
                      <a:gd name="connsiteX1" fmla="*/ 578644 w 1157288"/>
                      <a:gd name="connsiteY1" fmla="*/ 0 h 759134"/>
                      <a:gd name="connsiteX2" fmla="*/ 1157288 w 1157288"/>
                      <a:gd name="connsiteY2" fmla="*/ 148586 h 759134"/>
                      <a:gd name="connsiteX3" fmla="*/ 588169 w 1157288"/>
                      <a:gd name="connsiteY3" fmla="*/ 759134 h 759134"/>
                      <a:gd name="connsiteX4" fmla="*/ 0 w 1157288"/>
                      <a:gd name="connsiteY4" fmla="*/ 148586 h 759134"/>
                      <a:gd name="connsiteX0" fmla="*/ 0 w 1157288"/>
                      <a:gd name="connsiteY0" fmla="*/ 99450 h 709998"/>
                      <a:gd name="connsiteX1" fmla="*/ 567787 w 1157288"/>
                      <a:gd name="connsiteY1" fmla="*/ 0 h 709998"/>
                      <a:gd name="connsiteX2" fmla="*/ 1157288 w 1157288"/>
                      <a:gd name="connsiteY2" fmla="*/ 99450 h 709998"/>
                      <a:gd name="connsiteX3" fmla="*/ 588169 w 1157288"/>
                      <a:gd name="connsiteY3" fmla="*/ 709998 h 709998"/>
                      <a:gd name="connsiteX4" fmla="*/ 0 w 1157288"/>
                      <a:gd name="connsiteY4" fmla="*/ 99450 h 709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7288" h="709998">
                        <a:moveTo>
                          <a:pt x="0" y="99450"/>
                        </a:moveTo>
                        <a:cubicBezTo>
                          <a:pt x="0" y="17388"/>
                          <a:pt x="248211" y="0"/>
                          <a:pt x="567787" y="0"/>
                        </a:cubicBezTo>
                        <a:cubicBezTo>
                          <a:pt x="887363" y="0"/>
                          <a:pt x="1157288" y="17388"/>
                          <a:pt x="1157288" y="99450"/>
                        </a:cubicBezTo>
                        <a:cubicBezTo>
                          <a:pt x="1157288" y="181512"/>
                          <a:pt x="907745" y="709998"/>
                          <a:pt x="588169" y="709998"/>
                        </a:cubicBezTo>
                        <a:cubicBezTo>
                          <a:pt x="268593" y="709998"/>
                          <a:pt x="0" y="181512"/>
                          <a:pt x="0" y="994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6FBC5D53-6369-40AA-B92F-52A10A254EE7}"/>
                      </a:ext>
                    </a:extLst>
                  </p:cNvPr>
                  <p:cNvSpPr/>
                  <p:nvPr/>
                </p:nvSpPr>
                <p:spPr>
                  <a:xfrm rot="20052697">
                    <a:off x="7583360" y="7025550"/>
                    <a:ext cx="126041" cy="178776"/>
                  </a:xfrm>
                  <a:custGeom>
                    <a:avLst/>
                    <a:gdLst>
                      <a:gd name="connsiteX0" fmla="*/ 397621 w 412439"/>
                      <a:gd name="connsiteY0" fmla="*/ 0 h 505684"/>
                      <a:gd name="connsiteX1" fmla="*/ 407079 w 412439"/>
                      <a:gd name="connsiteY1" fmla="*/ 10682 h 505684"/>
                      <a:gd name="connsiteX2" fmla="*/ 412439 w 412439"/>
                      <a:gd name="connsiteY2" fmla="*/ 32265 h 505684"/>
                      <a:gd name="connsiteX3" fmla="*/ 162833 w 412439"/>
                      <a:gd name="connsiteY3" fmla="*/ 505684 h 505684"/>
                      <a:gd name="connsiteX4" fmla="*/ 19619 w 412439"/>
                      <a:gd name="connsiteY4" fmla="*/ 372669 h 505684"/>
                      <a:gd name="connsiteX5" fmla="*/ 0 w 412439"/>
                      <a:gd name="connsiteY5" fmla="*/ 331804 h 505684"/>
                      <a:gd name="connsiteX6" fmla="*/ 21714 w 412439"/>
                      <a:gd name="connsiteY6" fmla="*/ 289326 h 505684"/>
                      <a:gd name="connsiteX7" fmla="*/ 133409 w 412439"/>
                      <a:gd name="connsiteY7" fmla="*/ 151244 h 505684"/>
                      <a:gd name="connsiteX8" fmla="*/ 351028 w 412439"/>
                      <a:gd name="connsiteY8" fmla="*/ 12954 h 505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439" h="505684">
                        <a:moveTo>
                          <a:pt x="397621" y="0"/>
                        </a:moveTo>
                        <a:lnTo>
                          <a:pt x="407079" y="10682"/>
                        </a:lnTo>
                        <a:cubicBezTo>
                          <a:pt x="410589" y="17141"/>
                          <a:pt x="412439" y="24311"/>
                          <a:pt x="412439" y="32265"/>
                        </a:cubicBezTo>
                        <a:cubicBezTo>
                          <a:pt x="412439" y="95896"/>
                          <a:pt x="302994" y="505684"/>
                          <a:pt x="162833" y="505684"/>
                        </a:cubicBezTo>
                        <a:cubicBezTo>
                          <a:pt x="110273" y="505684"/>
                          <a:pt x="60857" y="448058"/>
                          <a:pt x="19619" y="372669"/>
                        </a:cubicBezTo>
                        <a:lnTo>
                          <a:pt x="0" y="331804"/>
                        </a:lnTo>
                        <a:lnTo>
                          <a:pt x="21714" y="289326"/>
                        </a:lnTo>
                        <a:cubicBezTo>
                          <a:pt x="50713" y="241286"/>
                          <a:pt x="88170" y="194323"/>
                          <a:pt x="133409" y="151244"/>
                        </a:cubicBezTo>
                        <a:cubicBezTo>
                          <a:pt x="201267" y="86626"/>
                          <a:pt x="276999" y="39924"/>
                          <a:pt x="351028" y="12954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5" name="月 324">
                    <a:extLst>
                      <a:ext uri="{FF2B5EF4-FFF2-40B4-BE49-F238E27FC236}">
                        <a16:creationId xmlns:a16="http://schemas.microsoft.com/office/drawing/2014/main" id="{49F0F6AD-28DA-4F3F-B079-5FF4EC26B3C2}"/>
                      </a:ext>
                    </a:extLst>
                  </p:cNvPr>
                  <p:cNvSpPr/>
                  <p:nvPr/>
                </p:nvSpPr>
                <p:spPr>
                  <a:xfrm rot="4752697">
                    <a:off x="7464151" y="6451505"/>
                    <a:ext cx="45719" cy="229300"/>
                  </a:xfrm>
                  <a:prstGeom prst="moon">
                    <a:avLst>
                      <a:gd name="adj" fmla="val 55057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56D042C8-8D6A-4A96-957B-B97ED25ADA88}"/>
                      </a:ext>
                    </a:extLst>
                  </p:cNvPr>
                  <p:cNvSpPr/>
                  <p:nvPr/>
                </p:nvSpPr>
                <p:spPr>
                  <a:xfrm rot="14527645">
                    <a:off x="7483835" y="6579581"/>
                    <a:ext cx="86690" cy="241892"/>
                  </a:xfrm>
                  <a:custGeom>
                    <a:avLst/>
                    <a:gdLst>
                      <a:gd name="connsiteX0" fmla="*/ 45719 w 86690"/>
                      <a:gd name="connsiteY0" fmla="*/ 229300 h 241892"/>
                      <a:gd name="connsiteX1" fmla="*/ 0 w 86690"/>
                      <a:gd name="connsiteY1" fmla="*/ 114650 h 241892"/>
                      <a:gd name="connsiteX2" fmla="*/ 45719 w 86690"/>
                      <a:gd name="connsiteY2" fmla="*/ 0 h 241892"/>
                      <a:gd name="connsiteX3" fmla="*/ 25172 w 86690"/>
                      <a:gd name="connsiteY3" fmla="*/ 114650 h 241892"/>
                      <a:gd name="connsiteX4" fmla="*/ 45719 w 86690"/>
                      <a:gd name="connsiteY4" fmla="*/ 229300 h 241892"/>
                      <a:gd name="connsiteX5" fmla="*/ 86690 w 86690"/>
                      <a:gd name="connsiteY5" fmla="*/ 241892 h 241892"/>
                      <a:gd name="connsiteX6" fmla="*/ 40971 w 86690"/>
                      <a:gd name="connsiteY6" fmla="*/ 127242 h 241892"/>
                      <a:gd name="connsiteX7" fmla="*/ 86690 w 86690"/>
                      <a:gd name="connsiteY7" fmla="*/ 12592 h 241892"/>
                      <a:gd name="connsiteX8" fmla="*/ 66143 w 86690"/>
                      <a:gd name="connsiteY8" fmla="*/ 127242 h 241892"/>
                      <a:gd name="connsiteX9" fmla="*/ 86690 w 86690"/>
                      <a:gd name="connsiteY9" fmla="*/ 241892 h 241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690" h="241892">
                        <a:moveTo>
                          <a:pt x="45719" y="229300"/>
                        </a:moveTo>
                        <a:cubicBezTo>
                          <a:pt x="20469" y="229300"/>
                          <a:pt x="0" y="177969"/>
                          <a:pt x="0" y="114650"/>
                        </a:cubicBezTo>
                        <a:cubicBezTo>
                          <a:pt x="0" y="51331"/>
                          <a:pt x="20469" y="0"/>
                          <a:pt x="45719" y="0"/>
                        </a:cubicBezTo>
                        <a:cubicBezTo>
                          <a:pt x="32650" y="29096"/>
                          <a:pt x="25172" y="70825"/>
                          <a:pt x="25172" y="114650"/>
                        </a:cubicBezTo>
                        <a:cubicBezTo>
                          <a:pt x="25172" y="158475"/>
                          <a:pt x="32651" y="200204"/>
                          <a:pt x="45719" y="229300"/>
                        </a:cubicBezTo>
                        <a:close/>
                        <a:moveTo>
                          <a:pt x="86690" y="241892"/>
                        </a:moveTo>
                        <a:cubicBezTo>
                          <a:pt x="61440" y="241892"/>
                          <a:pt x="40971" y="190561"/>
                          <a:pt x="40971" y="127242"/>
                        </a:cubicBezTo>
                        <a:cubicBezTo>
                          <a:pt x="40971" y="63923"/>
                          <a:pt x="61440" y="12592"/>
                          <a:pt x="86690" y="12592"/>
                        </a:cubicBezTo>
                        <a:cubicBezTo>
                          <a:pt x="73621" y="41688"/>
                          <a:pt x="66143" y="83417"/>
                          <a:pt x="66143" y="127242"/>
                        </a:cubicBezTo>
                        <a:cubicBezTo>
                          <a:pt x="66143" y="171067"/>
                          <a:pt x="73622" y="212796"/>
                          <a:pt x="86690" y="241892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7" name="楕円 326">
                    <a:extLst>
                      <a:ext uri="{FF2B5EF4-FFF2-40B4-BE49-F238E27FC236}">
                        <a16:creationId xmlns:a16="http://schemas.microsoft.com/office/drawing/2014/main" id="{14092A5C-AC6F-48A8-93E9-480FEB52613A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403343" y="6628372"/>
                    <a:ext cx="184756" cy="27500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8" name="楕円 327">
                    <a:extLst>
                      <a:ext uri="{FF2B5EF4-FFF2-40B4-BE49-F238E27FC236}">
                        <a16:creationId xmlns:a16="http://schemas.microsoft.com/office/drawing/2014/main" id="{C491A921-F403-4A6F-B9E4-D76A3B9CCD0B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409259" y="6705799"/>
                    <a:ext cx="101128" cy="14165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59409D58-DE5D-49C6-964A-54EC893BA5A4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7889468" y="6175577"/>
                    <a:ext cx="702615" cy="1158480"/>
                  </a:xfrm>
                  <a:custGeom>
                    <a:avLst/>
                    <a:gdLst>
                      <a:gd name="connsiteX0" fmla="*/ 537547 w 537547"/>
                      <a:gd name="connsiteY0" fmla="*/ 1159848 h 1159848"/>
                      <a:gd name="connsiteX1" fmla="*/ 444695 w 537547"/>
                      <a:gd name="connsiteY1" fmla="*/ 1060806 h 1159848"/>
                      <a:gd name="connsiteX2" fmla="*/ 438340 w 537547"/>
                      <a:gd name="connsiteY2" fmla="*/ 1042497 h 1159848"/>
                      <a:gd name="connsiteX3" fmla="*/ 444678 w 537547"/>
                      <a:gd name="connsiteY3" fmla="*/ 1159848 h 1159848"/>
                      <a:gd name="connsiteX4" fmla="*/ 351826 w 537547"/>
                      <a:gd name="connsiteY4" fmla="*/ 1060806 h 1159848"/>
                      <a:gd name="connsiteX5" fmla="*/ 345471 w 537547"/>
                      <a:gd name="connsiteY5" fmla="*/ 1042497 h 1159848"/>
                      <a:gd name="connsiteX6" fmla="*/ 351809 w 537547"/>
                      <a:gd name="connsiteY6" fmla="*/ 1159848 h 1159848"/>
                      <a:gd name="connsiteX7" fmla="*/ 287166 w 537547"/>
                      <a:gd name="connsiteY7" fmla="*/ 1114275 h 1159848"/>
                      <a:gd name="connsiteX8" fmla="*/ 252008 w 537547"/>
                      <a:gd name="connsiteY8" fmla="*/ 1031498 h 1159848"/>
                      <a:gd name="connsiteX9" fmla="*/ 258940 w 537547"/>
                      <a:gd name="connsiteY9" fmla="*/ 1159848 h 1159848"/>
                      <a:gd name="connsiteX10" fmla="*/ 194297 w 537547"/>
                      <a:gd name="connsiteY10" fmla="*/ 1114275 h 1159848"/>
                      <a:gd name="connsiteX11" fmla="*/ 159140 w 537547"/>
                      <a:gd name="connsiteY11" fmla="*/ 1031501 h 1159848"/>
                      <a:gd name="connsiteX12" fmla="*/ 166072 w 537547"/>
                      <a:gd name="connsiteY12" fmla="*/ 1159848 h 1159848"/>
                      <a:gd name="connsiteX13" fmla="*/ 0 w 537547"/>
                      <a:gd name="connsiteY13" fmla="*/ 579924 h 1159848"/>
                      <a:gd name="connsiteX14" fmla="*/ 166072 w 537547"/>
                      <a:gd name="connsiteY14" fmla="*/ 0 h 1159848"/>
                      <a:gd name="connsiteX15" fmla="*/ 159140 w 537547"/>
                      <a:gd name="connsiteY15" fmla="*/ 128347 h 1159848"/>
                      <a:gd name="connsiteX16" fmla="*/ 194297 w 537547"/>
                      <a:gd name="connsiteY16" fmla="*/ 45573 h 1159848"/>
                      <a:gd name="connsiteX17" fmla="*/ 258940 w 537547"/>
                      <a:gd name="connsiteY17" fmla="*/ 0 h 1159848"/>
                      <a:gd name="connsiteX18" fmla="*/ 252008 w 537547"/>
                      <a:gd name="connsiteY18" fmla="*/ 128350 h 1159848"/>
                      <a:gd name="connsiteX19" fmla="*/ 287166 w 537547"/>
                      <a:gd name="connsiteY19" fmla="*/ 45573 h 1159848"/>
                      <a:gd name="connsiteX20" fmla="*/ 351809 w 537547"/>
                      <a:gd name="connsiteY20" fmla="*/ 0 h 1159848"/>
                      <a:gd name="connsiteX21" fmla="*/ 345471 w 537547"/>
                      <a:gd name="connsiteY21" fmla="*/ 117352 h 1159848"/>
                      <a:gd name="connsiteX22" fmla="*/ 351826 w 537547"/>
                      <a:gd name="connsiteY22" fmla="*/ 99042 h 1159848"/>
                      <a:gd name="connsiteX23" fmla="*/ 444678 w 537547"/>
                      <a:gd name="connsiteY23" fmla="*/ 0 h 1159848"/>
                      <a:gd name="connsiteX24" fmla="*/ 438340 w 537547"/>
                      <a:gd name="connsiteY24" fmla="*/ 117352 h 1159848"/>
                      <a:gd name="connsiteX25" fmla="*/ 444695 w 537547"/>
                      <a:gd name="connsiteY25" fmla="*/ 99042 h 1159848"/>
                      <a:gd name="connsiteX26" fmla="*/ 537547 w 537547"/>
                      <a:gd name="connsiteY26" fmla="*/ 0 h 1159848"/>
                      <a:gd name="connsiteX27" fmla="*/ 537547 w 537547"/>
                      <a:gd name="connsiteY27" fmla="*/ 1159848 h 11598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537547" h="1159848">
                        <a:moveTo>
                          <a:pt x="537547" y="1159848"/>
                        </a:moveTo>
                        <a:cubicBezTo>
                          <a:pt x="503152" y="1159848"/>
                          <a:pt x="471200" y="1123336"/>
                          <a:pt x="444695" y="1060806"/>
                        </a:cubicBezTo>
                        <a:lnTo>
                          <a:pt x="438340" y="1042497"/>
                        </a:lnTo>
                        <a:lnTo>
                          <a:pt x="444678" y="1159848"/>
                        </a:lnTo>
                        <a:cubicBezTo>
                          <a:pt x="410283" y="1159848"/>
                          <a:pt x="378331" y="1123336"/>
                          <a:pt x="351826" y="1060806"/>
                        </a:cubicBezTo>
                        <a:lnTo>
                          <a:pt x="345471" y="1042497"/>
                        </a:lnTo>
                        <a:lnTo>
                          <a:pt x="351809" y="1159848"/>
                        </a:lnTo>
                        <a:cubicBezTo>
                          <a:pt x="328879" y="1159848"/>
                          <a:pt x="307035" y="1143620"/>
                          <a:pt x="287166" y="1114275"/>
                        </a:cubicBezTo>
                        <a:lnTo>
                          <a:pt x="252008" y="1031498"/>
                        </a:lnTo>
                        <a:lnTo>
                          <a:pt x="258940" y="1159848"/>
                        </a:lnTo>
                        <a:cubicBezTo>
                          <a:pt x="236010" y="1159848"/>
                          <a:pt x="214166" y="1143620"/>
                          <a:pt x="194297" y="1114275"/>
                        </a:cubicBezTo>
                        <a:lnTo>
                          <a:pt x="159140" y="1031501"/>
                        </a:lnTo>
                        <a:lnTo>
                          <a:pt x="166072" y="1159848"/>
                        </a:lnTo>
                        <a:cubicBezTo>
                          <a:pt x="74353" y="1159848"/>
                          <a:pt x="0" y="900207"/>
                          <a:pt x="0" y="579924"/>
                        </a:cubicBezTo>
                        <a:cubicBezTo>
                          <a:pt x="0" y="259641"/>
                          <a:pt x="74353" y="0"/>
                          <a:pt x="166072" y="0"/>
                        </a:cubicBezTo>
                        <a:lnTo>
                          <a:pt x="159140" y="128347"/>
                        </a:lnTo>
                        <a:lnTo>
                          <a:pt x="194297" y="45573"/>
                        </a:lnTo>
                        <a:cubicBezTo>
                          <a:pt x="214166" y="16228"/>
                          <a:pt x="236010" y="0"/>
                          <a:pt x="258940" y="0"/>
                        </a:cubicBezTo>
                        <a:lnTo>
                          <a:pt x="252008" y="128350"/>
                        </a:lnTo>
                        <a:lnTo>
                          <a:pt x="287166" y="45573"/>
                        </a:lnTo>
                        <a:cubicBezTo>
                          <a:pt x="307035" y="16228"/>
                          <a:pt x="328879" y="0"/>
                          <a:pt x="351809" y="0"/>
                        </a:cubicBezTo>
                        <a:lnTo>
                          <a:pt x="345471" y="117352"/>
                        </a:lnTo>
                        <a:lnTo>
                          <a:pt x="351826" y="99042"/>
                        </a:lnTo>
                        <a:cubicBezTo>
                          <a:pt x="378331" y="36512"/>
                          <a:pt x="410283" y="0"/>
                          <a:pt x="444678" y="0"/>
                        </a:cubicBezTo>
                        <a:lnTo>
                          <a:pt x="438340" y="117352"/>
                        </a:lnTo>
                        <a:lnTo>
                          <a:pt x="444695" y="99042"/>
                        </a:lnTo>
                        <a:cubicBezTo>
                          <a:pt x="471200" y="36512"/>
                          <a:pt x="503152" y="0"/>
                          <a:pt x="537547" y="0"/>
                        </a:cubicBezTo>
                        <a:cubicBezTo>
                          <a:pt x="509868" y="380575"/>
                          <a:pt x="509868" y="779273"/>
                          <a:pt x="537547" y="115984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797D404E-5122-4E8C-941E-A6FA3227F594}"/>
                      </a:ext>
                    </a:extLst>
                  </p:cNvPr>
                  <p:cNvSpPr/>
                  <p:nvPr/>
                </p:nvSpPr>
                <p:spPr>
                  <a:xfrm rot="1152697">
                    <a:off x="7485862" y="6057314"/>
                    <a:ext cx="962196" cy="702171"/>
                  </a:xfrm>
                  <a:custGeom>
                    <a:avLst/>
                    <a:gdLst>
                      <a:gd name="connsiteX0" fmla="*/ 533007 w 1066015"/>
                      <a:gd name="connsiteY0" fmla="*/ 0 h 494004"/>
                      <a:gd name="connsiteX1" fmla="*/ 1045686 w 1066015"/>
                      <a:gd name="connsiteY1" fmla="*/ 207093 h 494004"/>
                      <a:gd name="connsiteX2" fmla="*/ 1066015 w 1066015"/>
                      <a:gd name="connsiteY2" fmla="*/ 247002 h 494004"/>
                      <a:gd name="connsiteX3" fmla="*/ 1045686 w 1066015"/>
                      <a:gd name="connsiteY3" fmla="*/ 286911 h 494004"/>
                      <a:gd name="connsiteX4" fmla="*/ 533007 w 1066015"/>
                      <a:gd name="connsiteY4" fmla="*/ 494004 h 494004"/>
                      <a:gd name="connsiteX5" fmla="*/ 20328 w 1066015"/>
                      <a:gd name="connsiteY5" fmla="*/ 286911 h 494004"/>
                      <a:gd name="connsiteX6" fmla="*/ 0 w 1066015"/>
                      <a:gd name="connsiteY6" fmla="*/ 247002 h 494004"/>
                      <a:gd name="connsiteX7" fmla="*/ 20328 w 1066015"/>
                      <a:gd name="connsiteY7" fmla="*/ 207093 h 494004"/>
                      <a:gd name="connsiteX8" fmla="*/ 533007 w 1066015"/>
                      <a:gd name="connsiteY8" fmla="*/ 0 h 4940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66015" h="494004">
                        <a:moveTo>
                          <a:pt x="533007" y="0"/>
                        </a:moveTo>
                        <a:cubicBezTo>
                          <a:pt x="763477" y="0"/>
                          <a:pt x="961219" y="85393"/>
                          <a:pt x="1045686" y="207093"/>
                        </a:cubicBezTo>
                        <a:lnTo>
                          <a:pt x="1066015" y="247002"/>
                        </a:lnTo>
                        <a:lnTo>
                          <a:pt x="1045686" y="286911"/>
                        </a:lnTo>
                        <a:cubicBezTo>
                          <a:pt x="961219" y="408611"/>
                          <a:pt x="763477" y="494004"/>
                          <a:pt x="533007" y="494004"/>
                        </a:cubicBezTo>
                        <a:cubicBezTo>
                          <a:pt x="302538" y="494004"/>
                          <a:pt x="104795" y="408611"/>
                          <a:pt x="20328" y="286911"/>
                        </a:cubicBezTo>
                        <a:lnTo>
                          <a:pt x="0" y="247002"/>
                        </a:lnTo>
                        <a:lnTo>
                          <a:pt x="20328" y="207093"/>
                        </a:lnTo>
                        <a:cubicBezTo>
                          <a:pt x="104795" y="85393"/>
                          <a:pt x="302538" y="0"/>
                          <a:pt x="533007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68775A40-F8DA-4907-A4E7-30E8E8B03444}"/>
                  </a:ext>
                </a:extLst>
              </p:cNvPr>
              <p:cNvGrpSpPr/>
              <p:nvPr/>
            </p:nvGrpSpPr>
            <p:grpSpPr>
              <a:xfrm>
                <a:off x="4600320" y="3877328"/>
                <a:ext cx="1035231" cy="1013716"/>
                <a:chOff x="3009767" y="2501899"/>
                <a:chExt cx="2006735" cy="1965031"/>
              </a:xfrm>
              <a:solidFill>
                <a:sysClr val="window" lastClr="FFFFFF">
                  <a:lumMod val="95000"/>
                </a:sysClr>
              </a:solidFill>
            </p:grpSpPr>
            <p:grpSp>
              <p:nvGrpSpPr>
                <p:cNvPr id="296" name="グループ化 295">
                  <a:extLst>
                    <a:ext uri="{FF2B5EF4-FFF2-40B4-BE49-F238E27FC236}">
                      <a16:creationId xmlns:a16="http://schemas.microsoft.com/office/drawing/2014/main" id="{D7296D1E-707F-4297-AD2C-2F8621A449E5}"/>
                    </a:ext>
                  </a:extLst>
                </p:cNvPr>
                <p:cNvGrpSpPr/>
                <p:nvPr/>
              </p:nvGrpSpPr>
              <p:grpSpPr>
                <a:xfrm>
                  <a:off x="3932594" y="3210437"/>
                  <a:ext cx="513009" cy="1256493"/>
                  <a:chOff x="3932594" y="3210437"/>
                  <a:chExt cx="513009" cy="1256493"/>
                </a:xfrm>
                <a:grpFill/>
              </p:grpSpPr>
              <p:sp>
                <p:nvSpPr>
                  <p:cNvPr id="303" name="四角形: 角を丸くする 302">
                    <a:extLst>
                      <a:ext uri="{FF2B5EF4-FFF2-40B4-BE49-F238E27FC236}">
                        <a16:creationId xmlns:a16="http://schemas.microsoft.com/office/drawing/2014/main" id="{52ACC655-EEB8-476C-A225-56CE4F8A16AB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932594" y="3210437"/>
                    <a:ext cx="118826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4" name="四角形: 角を丸くする 303">
                    <a:extLst>
                      <a:ext uri="{FF2B5EF4-FFF2-40B4-BE49-F238E27FC236}">
                        <a16:creationId xmlns:a16="http://schemas.microsoft.com/office/drawing/2014/main" id="{9B6E75C2-4922-4439-BA2F-AB33B911FCE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338465" y="3210437"/>
                    <a:ext cx="107138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5" name="四角形: 角を丸くする 304">
                    <a:extLst>
                      <a:ext uri="{FF2B5EF4-FFF2-40B4-BE49-F238E27FC236}">
                        <a16:creationId xmlns:a16="http://schemas.microsoft.com/office/drawing/2014/main" id="{294AB354-1D30-4954-8BDB-661D9AA8547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970173" y="4003336"/>
                    <a:ext cx="160247" cy="463594"/>
                  </a:xfrm>
                  <a:prstGeom prst="roundRect">
                    <a:avLst>
                      <a:gd name="adj" fmla="val 25664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97" name="四角形: 角を丸くする 296">
                  <a:extLst>
                    <a:ext uri="{FF2B5EF4-FFF2-40B4-BE49-F238E27FC236}">
                      <a16:creationId xmlns:a16="http://schemas.microsoft.com/office/drawing/2014/main" id="{F7A7DC6D-6582-4171-90A2-743E10B8F269}"/>
                    </a:ext>
                  </a:extLst>
                </p:cNvPr>
                <p:cNvSpPr/>
                <p:nvPr/>
              </p:nvSpPr>
              <p:spPr>
                <a:xfrm>
                  <a:off x="4083051" y="3897493"/>
                  <a:ext cx="211724" cy="194897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79845299-C31F-4C75-921B-775B08405AB9}"/>
                    </a:ext>
                  </a:extLst>
                </p:cNvPr>
                <p:cNvSpPr/>
                <p:nvPr/>
              </p:nvSpPr>
              <p:spPr>
                <a:xfrm>
                  <a:off x="3244717" y="2501899"/>
                  <a:ext cx="1771785" cy="1241426"/>
                </a:xfrm>
                <a:custGeom>
                  <a:avLst/>
                  <a:gdLst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93904 w 1771785"/>
                    <a:gd name="connsiteY7" fmla="*/ 1098551 h 1241426"/>
                    <a:gd name="connsiteX8" fmla="*/ 1084312 w 1771785"/>
                    <a:gd name="connsiteY8" fmla="*/ 1067651 h 1241426"/>
                    <a:gd name="connsiteX9" fmla="*/ 766890 w 1771785"/>
                    <a:gd name="connsiteY9" fmla="*/ 857250 h 1241426"/>
                    <a:gd name="connsiteX10" fmla="*/ 0 w 1771785"/>
                    <a:gd name="connsiteY10" fmla="*/ 857250 h 1241426"/>
                    <a:gd name="connsiteX11" fmla="*/ 14988 w 1771785"/>
                    <a:gd name="connsiteY11" fmla="*/ 708568 h 1241426"/>
                    <a:gd name="connsiteX12" fmla="*/ 884372 w 1771785"/>
                    <a:gd name="connsiteY12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84312 w 1771785"/>
                    <a:gd name="connsiteY7" fmla="*/ 1067651 h 1241426"/>
                    <a:gd name="connsiteX8" fmla="*/ 766890 w 1771785"/>
                    <a:gd name="connsiteY8" fmla="*/ 857250 h 1241426"/>
                    <a:gd name="connsiteX9" fmla="*/ 0 w 1771785"/>
                    <a:gd name="connsiteY9" fmla="*/ 857250 h 1241426"/>
                    <a:gd name="connsiteX10" fmla="*/ 14988 w 1771785"/>
                    <a:gd name="connsiteY10" fmla="*/ 708568 h 1241426"/>
                    <a:gd name="connsiteX11" fmla="*/ 884372 w 1771785"/>
                    <a:gd name="connsiteY11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84312 w 1771785"/>
                    <a:gd name="connsiteY6" fmla="*/ 1067651 h 1241426"/>
                    <a:gd name="connsiteX7" fmla="*/ 766890 w 1771785"/>
                    <a:gd name="connsiteY7" fmla="*/ 857250 h 1241426"/>
                    <a:gd name="connsiteX8" fmla="*/ 0 w 1771785"/>
                    <a:gd name="connsiteY8" fmla="*/ 857250 h 1241426"/>
                    <a:gd name="connsiteX9" fmla="*/ 14988 w 1771785"/>
                    <a:gd name="connsiteY9" fmla="*/ 708568 h 1241426"/>
                    <a:gd name="connsiteX10" fmla="*/ 884372 w 1771785"/>
                    <a:gd name="connsiteY10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373330 w 1771785"/>
                    <a:gd name="connsiteY3" fmla="*/ 1241426 h 1241426"/>
                    <a:gd name="connsiteX4" fmla="*/ 1129736 w 1771785"/>
                    <a:gd name="connsiteY4" fmla="*/ 1140526 h 1241426"/>
                    <a:gd name="connsiteX5" fmla="*/ 1084312 w 1771785"/>
                    <a:gd name="connsiteY5" fmla="*/ 1067651 h 1241426"/>
                    <a:gd name="connsiteX6" fmla="*/ 766890 w 1771785"/>
                    <a:gd name="connsiteY6" fmla="*/ 857250 h 1241426"/>
                    <a:gd name="connsiteX7" fmla="*/ 0 w 1771785"/>
                    <a:gd name="connsiteY7" fmla="*/ 857250 h 1241426"/>
                    <a:gd name="connsiteX8" fmla="*/ 14988 w 1771785"/>
                    <a:gd name="connsiteY8" fmla="*/ 708568 h 1241426"/>
                    <a:gd name="connsiteX9" fmla="*/ 884372 w 1771785"/>
                    <a:gd name="connsiteY9" fmla="*/ 0 h 1241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71785" h="1241426">
                      <a:moveTo>
                        <a:pt x="884372" y="0"/>
                      </a:moveTo>
                      <a:cubicBezTo>
                        <a:pt x="1374477" y="0"/>
                        <a:pt x="1771785" y="397308"/>
                        <a:pt x="1771785" y="887413"/>
                      </a:cubicBezTo>
                      <a:cubicBezTo>
                        <a:pt x="1771785" y="1009939"/>
                        <a:pt x="1746954" y="1126666"/>
                        <a:pt x="1702048" y="1232834"/>
                      </a:cubicBezTo>
                      <a:lnTo>
                        <a:pt x="1373330" y="1241426"/>
                      </a:lnTo>
                      <a:cubicBezTo>
                        <a:pt x="1278201" y="1241426"/>
                        <a:pt x="1192077" y="1202867"/>
                        <a:pt x="1129736" y="1140526"/>
                      </a:cubicBezTo>
                      <a:lnTo>
                        <a:pt x="1084312" y="1067651"/>
                      </a:lnTo>
                      <a:cubicBezTo>
                        <a:pt x="1032015" y="944007"/>
                        <a:pt x="909584" y="857250"/>
                        <a:pt x="766890" y="857250"/>
                      </a:cubicBezTo>
                      <a:lnTo>
                        <a:pt x="0" y="857250"/>
                      </a:lnTo>
                      <a:lnTo>
                        <a:pt x="14988" y="708568"/>
                      </a:lnTo>
                      <a:cubicBezTo>
                        <a:pt x="97736" y="304189"/>
                        <a:pt x="455530" y="0"/>
                        <a:pt x="88437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9" name="四角形: 角を丸くする 3">
                  <a:extLst>
                    <a:ext uri="{FF2B5EF4-FFF2-40B4-BE49-F238E27FC236}">
                      <a16:creationId xmlns:a16="http://schemas.microsoft.com/office/drawing/2014/main" id="{EAC7393D-0F16-4B9B-8882-690753D5BC1B}"/>
                    </a:ext>
                  </a:extLst>
                </p:cNvPr>
                <p:cNvSpPr/>
                <p:nvPr/>
              </p:nvSpPr>
              <p:spPr>
                <a:xfrm>
                  <a:off x="3009767" y="3270249"/>
                  <a:ext cx="701808" cy="95485"/>
                </a:xfrm>
                <a:custGeom>
                  <a:avLst/>
                  <a:gdLst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88900 w 701808"/>
                    <a:gd name="connsiteY6" fmla="*/ 177800 h 177800"/>
                    <a:gd name="connsiteX7" fmla="*/ 0 w 701808"/>
                    <a:gd name="connsiteY7" fmla="*/ 88900 h 177800"/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0 w 701808"/>
                    <a:gd name="connsiteY6" fmla="*/ 88900 h 177800"/>
                    <a:gd name="connsiteX0" fmla="*/ 0 w 701808"/>
                    <a:gd name="connsiteY0" fmla="*/ 88900 h 95485"/>
                    <a:gd name="connsiteX1" fmla="*/ 88900 w 701808"/>
                    <a:gd name="connsiteY1" fmla="*/ 0 h 95485"/>
                    <a:gd name="connsiteX2" fmla="*/ 612908 w 701808"/>
                    <a:gd name="connsiteY2" fmla="*/ 0 h 95485"/>
                    <a:gd name="connsiteX3" fmla="*/ 701808 w 701808"/>
                    <a:gd name="connsiteY3" fmla="*/ 88900 h 95485"/>
                    <a:gd name="connsiteX4" fmla="*/ 701808 w 701808"/>
                    <a:gd name="connsiteY4" fmla="*/ 88900 h 95485"/>
                    <a:gd name="connsiteX5" fmla="*/ 0 w 701808"/>
                    <a:gd name="connsiteY5" fmla="*/ 88900 h 95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1808" h="95485">
                      <a:moveTo>
                        <a:pt x="0" y="88900"/>
                      </a:moveTo>
                      <a:cubicBezTo>
                        <a:pt x="0" y="39802"/>
                        <a:pt x="39802" y="0"/>
                        <a:pt x="88900" y="0"/>
                      </a:cubicBezTo>
                      <a:lnTo>
                        <a:pt x="612908" y="0"/>
                      </a:lnTo>
                      <a:cubicBezTo>
                        <a:pt x="662006" y="0"/>
                        <a:pt x="701808" y="39802"/>
                        <a:pt x="701808" y="88900"/>
                      </a:cubicBezTo>
                      <a:lnTo>
                        <a:pt x="701808" y="88900"/>
                      </a:lnTo>
                      <a:cubicBezTo>
                        <a:pt x="584840" y="88900"/>
                        <a:pt x="102151" y="103717"/>
                        <a:pt x="0" y="8890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7915E97C-BE84-4F94-8855-DCAC298E48B9}"/>
                    </a:ext>
                  </a:extLst>
                </p:cNvPr>
                <p:cNvSpPr/>
                <p:nvPr/>
              </p:nvSpPr>
              <p:spPr>
                <a:xfrm>
                  <a:off x="3271514" y="3033714"/>
                  <a:ext cx="1718189" cy="142875"/>
                </a:xfrm>
                <a:custGeom>
                  <a:avLst/>
                  <a:gdLst>
                    <a:gd name="connsiteX0" fmla="*/ 48463 w 1718189"/>
                    <a:gd name="connsiteY0" fmla="*/ 0 h 142875"/>
                    <a:gd name="connsiteX1" fmla="*/ 1671474 w 1718189"/>
                    <a:gd name="connsiteY1" fmla="*/ 0 h 142875"/>
                    <a:gd name="connsiteX2" fmla="*/ 1676998 w 1718189"/>
                    <a:gd name="connsiteY2" fmla="*/ 10178 h 142875"/>
                    <a:gd name="connsiteX3" fmla="*/ 1718189 w 1718189"/>
                    <a:gd name="connsiteY3" fmla="*/ 142875 h 142875"/>
                    <a:gd name="connsiteX4" fmla="*/ 0 w 1718189"/>
                    <a:gd name="connsiteY4" fmla="*/ 142875 h 142875"/>
                    <a:gd name="connsiteX5" fmla="*/ 33463 w 1718189"/>
                    <a:gd name="connsiteY5" fmla="*/ 30207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8189" h="142875">
                      <a:moveTo>
                        <a:pt x="48463" y="0"/>
                      </a:moveTo>
                      <a:lnTo>
                        <a:pt x="1671474" y="0"/>
                      </a:lnTo>
                      <a:lnTo>
                        <a:pt x="1676998" y="10178"/>
                      </a:lnTo>
                      <a:lnTo>
                        <a:pt x="1718189" y="142875"/>
                      </a:lnTo>
                      <a:lnTo>
                        <a:pt x="0" y="142875"/>
                      </a:lnTo>
                      <a:lnTo>
                        <a:pt x="33463" y="3020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1" name="四角形: 角を丸くする 300">
                  <a:extLst>
                    <a:ext uri="{FF2B5EF4-FFF2-40B4-BE49-F238E27FC236}">
                      <a16:creationId xmlns:a16="http://schemas.microsoft.com/office/drawing/2014/main" id="{E8D9A028-31BE-44CC-A021-2BD68876B56F}"/>
                    </a:ext>
                  </a:extLst>
                </p:cNvPr>
                <p:cNvSpPr/>
                <p:nvPr/>
              </p:nvSpPr>
              <p:spPr>
                <a:xfrm rot="18900000">
                  <a:off x="3512664" y="2767553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2" name="四角形: 角を丸くする 301">
                  <a:extLst>
                    <a:ext uri="{FF2B5EF4-FFF2-40B4-BE49-F238E27FC236}">
                      <a16:creationId xmlns:a16="http://schemas.microsoft.com/office/drawing/2014/main" id="{9FF63951-0EB3-421D-B076-A1A6281133A0}"/>
                    </a:ext>
                  </a:extLst>
                </p:cNvPr>
                <p:cNvSpPr/>
                <p:nvPr/>
              </p:nvSpPr>
              <p:spPr>
                <a:xfrm rot="20263087">
                  <a:off x="3736502" y="2619916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64927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CA8B9AC-BD62-4E1E-93EE-1DFA82F369EF}"/>
              </a:ext>
            </a:extLst>
          </p:cNvPr>
          <p:cNvSpPr/>
          <p:nvPr/>
        </p:nvSpPr>
        <p:spPr>
          <a:xfrm>
            <a:off x="115182" y="93697"/>
            <a:ext cx="6606894" cy="240236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0F4F487-CCD9-4B55-A73C-8D086655DFC2}"/>
              </a:ext>
            </a:extLst>
          </p:cNvPr>
          <p:cNvSpPr txBox="1"/>
          <p:nvPr/>
        </p:nvSpPr>
        <p:spPr>
          <a:xfrm>
            <a:off x="328246" y="6129132"/>
            <a:ext cx="6194602" cy="32790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</a:t>
            </a:r>
            <a:endParaRPr lang="en-US" altLang="ja-JP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ヘルメット着用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8A3CA61-51F3-4B60-86F4-A6FD4C533B16}"/>
              </a:ext>
            </a:extLst>
          </p:cNvPr>
          <p:cNvSpPr txBox="1"/>
          <p:nvPr/>
        </p:nvSpPr>
        <p:spPr>
          <a:xfrm>
            <a:off x="0" y="460952"/>
            <a:ext cx="685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安全運転を</a:t>
            </a:r>
            <a:endParaRPr lang="en-US" altLang="ja-JP" sz="6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守ろう</a:t>
            </a: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8461647A-E198-4B1B-A3AC-4F76A834F29E}"/>
              </a:ext>
            </a:extLst>
          </p:cNvPr>
          <p:cNvGrpSpPr/>
          <p:nvPr/>
        </p:nvGrpSpPr>
        <p:grpSpPr>
          <a:xfrm>
            <a:off x="856413" y="2814144"/>
            <a:ext cx="5124432" cy="3011139"/>
            <a:chOff x="329793" y="3336147"/>
            <a:chExt cx="4204303" cy="2470467"/>
          </a:xfrm>
        </p:grpSpPr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1246038E-7F17-4DDE-91C4-74C7BCDAF4D4}"/>
                </a:ext>
              </a:extLst>
            </p:cNvPr>
            <p:cNvGrpSpPr/>
            <p:nvPr/>
          </p:nvGrpSpPr>
          <p:grpSpPr>
            <a:xfrm>
              <a:off x="2516678" y="3336147"/>
              <a:ext cx="2017418" cy="2470467"/>
              <a:chOff x="972364" y="911478"/>
              <a:chExt cx="2017418" cy="2470467"/>
            </a:xfrm>
          </p:grpSpPr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E4EAD4EF-AE72-4940-B9A5-B03A36020617}"/>
                  </a:ext>
                </a:extLst>
              </p:cNvPr>
              <p:cNvGrpSpPr/>
              <p:nvPr/>
            </p:nvGrpSpPr>
            <p:grpSpPr>
              <a:xfrm>
                <a:off x="972364" y="1041401"/>
                <a:ext cx="2017418" cy="2340544"/>
                <a:chOff x="-120906" y="-388728"/>
                <a:chExt cx="2955511" cy="3428890"/>
              </a:xfrm>
            </p:grpSpPr>
            <p:sp>
              <p:nvSpPr>
                <p:cNvPr id="307" name="四角形: 上の 2 つの角を丸める 36">
                  <a:extLst>
                    <a:ext uri="{FF2B5EF4-FFF2-40B4-BE49-F238E27FC236}">
                      <a16:creationId xmlns:a16="http://schemas.microsoft.com/office/drawing/2014/main" id="{5879BF33-8F94-48C4-A422-826F803E7574}"/>
                    </a:ext>
                  </a:extLst>
                </p:cNvPr>
                <p:cNvSpPr/>
                <p:nvPr/>
              </p:nvSpPr>
              <p:spPr>
                <a:xfrm rot="2700000">
                  <a:off x="1310896" y="1045842"/>
                  <a:ext cx="236208" cy="368458"/>
                </a:xfrm>
                <a:custGeom>
                  <a:avLst/>
                  <a:gdLst>
                    <a:gd name="connsiteX0" fmla="*/ 118104 w 236207"/>
                    <a:gd name="connsiteY0" fmla="*/ 0 h 486562"/>
                    <a:gd name="connsiteX1" fmla="*/ 118104 w 236207"/>
                    <a:gd name="connsiteY1" fmla="*/ 0 h 486562"/>
                    <a:gd name="connsiteX2" fmla="*/ 236208 w 236207"/>
                    <a:gd name="connsiteY2" fmla="*/ 118104 h 486562"/>
                    <a:gd name="connsiteX3" fmla="*/ 236207 w 236207"/>
                    <a:gd name="connsiteY3" fmla="*/ 486562 h 486562"/>
                    <a:gd name="connsiteX4" fmla="*/ 236207 w 236207"/>
                    <a:gd name="connsiteY4" fmla="*/ 486562 h 486562"/>
                    <a:gd name="connsiteX5" fmla="*/ 0 w 236207"/>
                    <a:gd name="connsiteY5" fmla="*/ 486562 h 486562"/>
                    <a:gd name="connsiteX6" fmla="*/ 0 w 236207"/>
                    <a:gd name="connsiteY6" fmla="*/ 486562 h 486562"/>
                    <a:gd name="connsiteX7" fmla="*/ 0 w 236207"/>
                    <a:gd name="connsiteY7" fmla="*/ 118104 h 486562"/>
                    <a:gd name="connsiteX8" fmla="*/ 118104 w 236207"/>
                    <a:gd name="connsiteY8" fmla="*/ 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8" fmla="*/ 209544 w 236208"/>
                    <a:gd name="connsiteY8" fmla="*/ 9144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0" fmla="*/ 118104 w 236208"/>
                    <a:gd name="connsiteY0" fmla="*/ 0 h 486562"/>
                    <a:gd name="connsiteX1" fmla="*/ 236208 w 236208"/>
                    <a:gd name="connsiteY1" fmla="*/ 118104 h 486562"/>
                    <a:gd name="connsiteX2" fmla="*/ 236207 w 236208"/>
                    <a:gd name="connsiteY2" fmla="*/ 486562 h 486562"/>
                    <a:gd name="connsiteX3" fmla="*/ 236207 w 236208"/>
                    <a:gd name="connsiteY3" fmla="*/ 486562 h 486562"/>
                    <a:gd name="connsiteX4" fmla="*/ 0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118104 h 486562"/>
                    <a:gd name="connsiteX0" fmla="*/ 236208 w 236208"/>
                    <a:gd name="connsiteY0" fmla="*/ 0 h 368458"/>
                    <a:gd name="connsiteX1" fmla="*/ 236207 w 236208"/>
                    <a:gd name="connsiteY1" fmla="*/ 368458 h 368458"/>
                    <a:gd name="connsiteX2" fmla="*/ 236207 w 236208"/>
                    <a:gd name="connsiteY2" fmla="*/ 368458 h 368458"/>
                    <a:gd name="connsiteX3" fmla="*/ 0 w 236208"/>
                    <a:gd name="connsiteY3" fmla="*/ 368458 h 368458"/>
                    <a:gd name="connsiteX4" fmla="*/ 0 w 236208"/>
                    <a:gd name="connsiteY4" fmla="*/ 368458 h 368458"/>
                    <a:gd name="connsiteX5" fmla="*/ 0 w 236208"/>
                    <a:gd name="connsiteY5" fmla="*/ 0 h 368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208" h="368458">
                      <a:moveTo>
                        <a:pt x="236208" y="0"/>
                      </a:moveTo>
                      <a:cubicBezTo>
                        <a:pt x="236208" y="122819"/>
                        <a:pt x="236207" y="245639"/>
                        <a:pt x="236207" y="368458"/>
                      </a:cubicBezTo>
                      <a:lnTo>
                        <a:pt x="236207" y="368458"/>
                      </a:lnTo>
                      <a:lnTo>
                        <a:pt x="0" y="368458"/>
                      </a:lnTo>
                      <a:lnTo>
                        <a:pt x="0" y="36845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AA031C5B-4CBC-4DF3-BE3F-27984A01BD1F}"/>
                    </a:ext>
                  </a:extLst>
                </p:cNvPr>
                <p:cNvSpPr/>
                <p:nvPr/>
              </p:nvSpPr>
              <p:spPr>
                <a:xfrm>
                  <a:off x="935672" y="888028"/>
                  <a:ext cx="509299" cy="446667"/>
                </a:xfrm>
                <a:custGeom>
                  <a:avLst/>
                  <a:gdLst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124473 w 509299"/>
                    <a:gd name="connsiteY9" fmla="*/ 134135 h 446667"/>
                    <a:gd name="connsiteX10" fmla="*/ 47061 w 509299"/>
                    <a:gd name="connsiteY10" fmla="*/ 134135 h 446667"/>
                    <a:gd name="connsiteX11" fmla="*/ 0 w 509299"/>
                    <a:gd name="connsiteY11" fmla="*/ 87074 h 446667"/>
                    <a:gd name="connsiteX12" fmla="*/ 0 w 509299"/>
                    <a:gd name="connsiteY12" fmla="*/ 43925 h 446667"/>
                    <a:gd name="connsiteX13" fmla="*/ 43925 w 509299"/>
                    <a:gd name="connsiteY13" fmla="*/ 0 h 446667"/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47061 w 509299"/>
                    <a:gd name="connsiteY9" fmla="*/ 134135 h 446667"/>
                    <a:gd name="connsiteX10" fmla="*/ 0 w 509299"/>
                    <a:gd name="connsiteY10" fmla="*/ 87074 h 446667"/>
                    <a:gd name="connsiteX11" fmla="*/ 0 w 509299"/>
                    <a:gd name="connsiteY11" fmla="*/ 43925 h 446667"/>
                    <a:gd name="connsiteX12" fmla="*/ 43925 w 509299"/>
                    <a:gd name="connsiteY12" fmla="*/ 0 h 4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9299" h="446667">
                      <a:moveTo>
                        <a:pt x="43925" y="0"/>
                      </a:moveTo>
                      <a:lnTo>
                        <a:pt x="172250" y="0"/>
                      </a:lnTo>
                      <a:cubicBezTo>
                        <a:pt x="196509" y="0"/>
                        <a:pt x="216175" y="19666"/>
                        <a:pt x="216175" y="43925"/>
                      </a:cubicBezTo>
                      <a:lnTo>
                        <a:pt x="216175" y="87074"/>
                      </a:lnTo>
                      <a:lnTo>
                        <a:pt x="212659" y="95563"/>
                      </a:lnTo>
                      <a:lnTo>
                        <a:pt x="486541" y="316130"/>
                      </a:lnTo>
                      <a:cubicBezTo>
                        <a:pt x="516187" y="343134"/>
                        <a:pt x="517206" y="389872"/>
                        <a:pt x="487617" y="419597"/>
                      </a:cubicBezTo>
                      <a:cubicBezTo>
                        <a:pt x="458027" y="449324"/>
                        <a:pt x="403244" y="457102"/>
                        <a:pt x="373599" y="430099"/>
                      </a:cubicBezTo>
                      <a:lnTo>
                        <a:pt x="119715" y="139430"/>
                      </a:lnTo>
                      <a:lnTo>
                        <a:pt x="47061" y="134135"/>
                      </a:lnTo>
                      <a:cubicBezTo>
                        <a:pt x="21070" y="134135"/>
                        <a:pt x="0" y="113065"/>
                        <a:pt x="0" y="87074"/>
                      </a:cubicBezTo>
                      <a:lnTo>
                        <a:pt x="0" y="43925"/>
                      </a:lnTo>
                      <a:cubicBezTo>
                        <a:pt x="0" y="19666"/>
                        <a:pt x="19666" y="0"/>
                        <a:pt x="4392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938E8779-362B-4FBE-97FA-6447BE4033CF}"/>
                    </a:ext>
                  </a:extLst>
                </p:cNvPr>
                <p:cNvGrpSpPr/>
                <p:nvPr/>
              </p:nvGrpSpPr>
              <p:grpSpPr>
                <a:xfrm rot="20700000">
                  <a:off x="1099740" y="1827334"/>
                  <a:ext cx="351331" cy="680466"/>
                  <a:chOff x="1042107" y="1854931"/>
                  <a:chExt cx="351331" cy="680466"/>
                </a:xfrm>
              </p:grpSpPr>
              <p:sp>
                <p:nvSpPr>
                  <p:cNvPr id="357" name="台形 329">
                    <a:extLst>
                      <a:ext uri="{FF2B5EF4-FFF2-40B4-BE49-F238E27FC236}">
                        <a16:creationId xmlns:a16="http://schemas.microsoft.com/office/drawing/2014/main" id="{766D6CC6-4622-4554-8E1A-39BC8AEA827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71451" y="1854931"/>
                    <a:ext cx="221987" cy="544249"/>
                  </a:xfrm>
                  <a:custGeom>
                    <a:avLst/>
                    <a:gdLst>
                      <a:gd name="connsiteX0" fmla="*/ 0 w 199873"/>
                      <a:gd name="connsiteY0" fmla="*/ 536012 h 536012"/>
                      <a:gd name="connsiteX1" fmla="*/ 37780 w 199873"/>
                      <a:gd name="connsiteY1" fmla="*/ 0 h 536012"/>
                      <a:gd name="connsiteX2" fmla="*/ 162093 w 199873"/>
                      <a:gd name="connsiteY2" fmla="*/ 0 h 536012"/>
                      <a:gd name="connsiteX3" fmla="*/ 199873 w 199873"/>
                      <a:gd name="connsiteY3" fmla="*/ 536012 h 536012"/>
                      <a:gd name="connsiteX4" fmla="*/ 0 w 199873"/>
                      <a:gd name="connsiteY4" fmla="*/ 536012 h 536012"/>
                      <a:gd name="connsiteX0" fmla="*/ 0 w 207595"/>
                      <a:gd name="connsiteY0" fmla="*/ 536012 h 552394"/>
                      <a:gd name="connsiteX1" fmla="*/ 37780 w 207595"/>
                      <a:gd name="connsiteY1" fmla="*/ 0 h 552394"/>
                      <a:gd name="connsiteX2" fmla="*/ 162093 w 207595"/>
                      <a:gd name="connsiteY2" fmla="*/ 0 h 552394"/>
                      <a:gd name="connsiteX3" fmla="*/ 199873 w 207595"/>
                      <a:gd name="connsiteY3" fmla="*/ 536012 h 552394"/>
                      <a:gd name="connsiteX4" fmla="*/ 0 w 207595"/>
                      <a:gd name="connsiteY4" fmla="*/ 536012 h 552394"/>
                      <a:gd name="connsiteX0" fmla="*/ 0 w 212786"/>
                      <a:gd name="connsiteY0" fmla="*/ 536012 h 539200"/>
                      <a:gd name="connsiteX1" fmla="*/ 37780 w 212786"/>
                      <a:gd name="connsiteY1" fmla="*/ 0 h 539200"/>
                      <a:gd name="connsiteX2" fmla="*/ 162093 w 212786"/>
                      <a:gd name="connsiteY2" fmla="*/ 0 h 539200"/>
                      <a:gd name="connsiteX3" fmla="*/ 205626 w 212786"/>
                      <a:gd name="connsiteY3" fmla="*/ 514545 h 539200"/>
                      <a:gd name="connsiteX4" fmla="*/ 0 w 212786"/>
                      <a:gd name="connsiteY4" fmla="*/ 536012 h 539200"/>
                      <a:gd name="connsiteX0" fmla="*/ 0 w 221987"/>
                      <a:gd name="connsiteY0" fmla="*/ 536012 h 544249"/>
                      <a:gd name="connsiteX1" fmla="*/ 37780 w 221987"/>
                      <a:gd name="connsiteY1" fmla="*/ 0 h 544249"/>
                      <a:gd name="connsiteX2" fmla="*/ 162093 w 221987"/>
                      <a:gd name="connsiteY2" fmla="*/ 0 h 544249"/>
                      <a:gd name="connsiteX3" fmla="*/ 205626 w 221987"/>
                      <a:gd name="connsiteY3" fmla="*/ 514545 h 544249"/>
                      <a:gd name="connsiteX4" fmla="*/ 0 w 221987"/>
                      <a:gd name="connsiteY4" fmla="*/ 536012 h 5442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1987" h="544249">
                        <a:moveTo>
                          <a:pt x="0" y="536012"/>
                        </a:moveTo>
                        <a:lnTo>
                          <a:pt x="37780" y="0"/>
                        </a:lnTo>
                        <a:lnTo>
                          <a:pt x="162093" y="0"/>
                        </a:lnTo>
                        <a:cubicBezTo>
                          <a:pt x="174686" y="178671"/>
                          <a:pt x="256152" y="464215"/>
                          <a:pt x="205626" y="514545"/>
                        </a:cubicBezTo>
                        <a:cubicBezTo>
                          <a:pt x="155100" y="564875"/>
                          <a:pt x="66624" y="536012"/>
                          <a:pt x="0" y="536012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D496EAE7-7462-4C14-AECC-17ACB3D3A217}"/>
                      </a:ext>
                    </a:extLst>
                  </p:cNvPr>
                  <p:cNvSpPr/>
                  <p:nvPr/>
                </p:nvSpPr>
                <p:spPr>
                  <a:xfrm>
                    <a:off x="1042107" y="236310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10" name="台形 309">
                  <a:extLst>
                    <a:ext uri="{FF2B5EF4-FFF2-40B4-BE49-F238E27FC236}">
                      <a16:creationId xmlns:a16="http://schemas.microsoft.com/office/drawing/2014/main" id="{258E70E3-3C34-41AF-A069-F53400ABDBF7}"/>
                    </a:ext>
                  </a:extLst>
                </p:cNvPr>
                <p:cNvSpPr/>
                <p:nvPr/>
              </p:nvSpPr>
              <p:spPr>
                <a:xfrm rot="15300000">
                  <a:off x="1343066" y="1663603"/>
                  <a:ext cx="409370" cy="450058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1" name="台形 310">
                  <a:extLst>
                    <a:ext uri="{FF2B5EF4-FFF2-40B4-BE49-F238E27FC236}">
                      <a16:creationId xmlns:a16="http://schemas.microsoft.com/office/drawing/2014/main" id="{7243161C-F21D-4B5B-86C5-5F0B8C54DD18}"/>
                    </a:ext>
                  </a:extLst>
                </p:cNvPr>
                <p:cNvSpPr/>
                <p:nvPr/>
              </p:nvSpPr>
              <p:spPr>
                <a:xfrm>
                  <a:off x="1482573" y="7632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CF3F1E4D-2754-4A6D-95C4-3025FAEBB013}"/>
                    </a:ext>
                  </a:extLst>
                </p:cNvPr>
                <p:cNvGrpSpPr/>
                <p:nvPr/>
              </p:nvGrpSpPr>
              <p:grpSpPr>
                <a:xfrm>
                  <a:off x="934875" y="-388728"/>
                  <a:ext cx="1286386" cy="1247287"/>
                  <a:chOff x="380071" y="1415664"/>
                  <a:chExt cx="1286386" cy="1247287"/>
                </a:xfrm>
              </p:grpSpPr>
              <p:sp>
                <p:nvSpPr>
                  <p:cNvPr id="347" name="楕円 1">
                    <a:extLst>
                      <a:ext uri="{FF2B5EF4-FFF2-40B4-BE49-F238E27FC236}">
                        <a16:creationId xmlns:a16="http://schemas.microsoft.com/office/drawing/2014/main" id="{1C65B5CB-B84A-4570-87EF-BEB705CC5BB5}"/>
                      </a:ext>
                    </a:extLst>
                  </p:cNvPr>
                  <p:cNvSpPr/>
                  <p:nvPr/>
                </p:nvSpPr>
                <p:spPr>
                  <a:xfrm>
                    <a:off x="394234" y="2072977"/>
                    <a:ext cx="203273" cy="246667"/>
                  </a:xfrm>
                  <a:custGeom>
                    <a:avLst/>
                    <a:gdLst>
                      <a:gd name="connsiteX0" fmla="*/ 0 w 377825"/>
                      <a:gd name="connsiteY0" fmla="*/ 40997 h 81993"/>
                      <a:gd name="connsiteX1" fmla="*/ 188913 w 377825"/>
                      <a:gd name="connsiteY1" fmla="*/ 0 h 81993"/>
                      <a:gd name="connsiteX2" fmla="*/ 377826 w 377825"/>
                      <a:gd name="connsiteY2" fmla="*/ 40997 h 81993"/>
                      <a:gd name="connsiteX3" fmla="*/ 188913 w 377825"/>
                      <a:gd name="connsiteY3" fmla="*/ 81994 h 81993"/>
                      <a:gd name="connsiteX4" fmla="*/ 0 w 377825"/>
                      <a:gd name="connsiteY4" fmla="*/ 40997 h 81993"/>
                      <a:gd name="connsiteX0" fmla="*/ 1292 w 379118"/>
                      <a:gd name="connsiteY0" fmla="*/ 250547 h 291974"/>
                      <a:gd name="connsiteX1" fmla="*/ 272755 w 379118"/>
                      <a:gd name="connsiteY1" fmla="*/ 0 h 291974"/>
                      <a:gd name="connsiteX2" fmla="*/ 379118 w 379118"/>
                      <a:gd name="connsiteY2" fmla="*/ 250547 h 291974"/>
                      <a:gd name="connsiteX3" fmla="*/ 190205 w 379118"/>
                      <a:gd name="connsiteY3" fmla="*/ 291544 h 291974"/>
                      <a:gd name="connsiteX4" fmla="*/ 1292 w 379118"/>
                      <a:gd name="connsiteY4" fmla="*/ 250547 h 291974"/>
                      <a:gd name="connsiteX0" fmla="*/ 1685 w 300136"/>
                      <a:gd name="connsiteY0" fmla="*/ 187583 h 294330"/>
                      <a:gd name="connsiteX1" fmla="*/ 193773 w 300136"/>
                      <a:gd name="connsiteY1" fmla="*/ 536 h 294330"/>
                      <a:gd name="connsiteX2" fmla="*/ 300136 w 300136"/>
                      <a:gd name="connsiteY2" fmla="*/ 251083 h 294330"/>
                      <a:gd name="connsiteX3" fmla="*/ 111223 w 300136"/>
                      <a:gd name="connsiteY3" fmla="*/ 292080 h 294330"/>
                      <a:gd name="connsiteX4" fmla="*/ 1685 w 300136"/>
                      <a:gd name="connsiteY4" fmla="*/ 187583 h 294330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732 w 197787"/>
                      <a:gd name="connsiteY0" fmla="*/ 187607 h 263128"/>
                      <a:gd name="connsiteX1" fmla="*/ 192820 w 197787"/>
                      <a:gd name="connsiteY1" fmla="*/ 560 h 263128"/>
                      <a:gd name="connsiteX2" fmla="*/ 129320 w 197787"/>
                      <a:gd name="connsiteY2" fmla="*/ 254004 h 263128"/>
                      <a:gd name="connsiteX3" fmla="*/ 732 w 197787"/>
                      <a:gd name="connsiteY3" fmla="*/ 187607 h 263128"/>
                      <a:gd name="connsiteX0" fmla="*/ 83 w 233281"/>
                      <a:gd name="connsiteY0" fmla="*/ 187152 h 229950"/>
                      <a:gd name="connsiteX1" fmla="*/ 192171 w 233281"/>
                      <a:gd name="connsiteY1" fmla="*/ 105 h 229950"/>
                      <a:gd name="connsiteX2" fmla="*/ 217571 w 233281"/>
                      <a:gd name="connsiteY2" fmla="*/ 215449 h 229950"/>
                      <a:gd name="connsiteX3" fmla="*/ 83 w 233281"/>
                      <a:gd name="connsiteY3" fmla="*/ 187152 h 229950"/>
                      <a:gd name="connsiteX0" fmla="*/ 1595 w 234793"/>
                      <a:gd name="connsiteY0" fmla="*/ 187171 h 236717"/>
                      <a:gd name="connsiteX1" fmla="*/ 193683 w 234793"/>
                      <a:gd name="connsiteY1" fmla="*/ 124 h 236717"/>
                      <a:gd name="connsiteX2" fmla="*/ 219083 w 234793"/>
                      <a:gd name="connsiteY2" fmla="*/ 215468 h 236717"/>
                      <a:gd name="connsiteX3" fmla="*/ 1595 w 234793"/>
                      <a:gd name="connsiteY3" fmla="*/ 187171 h 236717"/>
                      <a:gd name="connsiteX0" fmla="*/ 1824 w 203273"/>
                      <a:gd name="connsiteY0" fmla="*/ 206110 h 246667"/>
                      <a:gd name="connsiteX1" fmla="*/ 165337 w 203273"/>
                      <a:gd name="connsiteY1" fmla="*/ 13 h 246667"/>
                      <a:gd name="connsiteX2" fmla="*/ 190737 w 203273"/>
                      <a:gd name="connsiteY2" fmla="*/ 215357 h 246667"/>
                      <a:gd name="connsiteX3" fmla="*/ 1824 w 203273"/>
                      <a:gd name="connsiteY3" fmla="*/ 206110 h 24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3273" h="246667">
                        <a:moveTo>
                          <a:pt x="1824" y="206110"/>
                        </a:moveTo>
                        <a:cubicBezTo>
                          <a:pt x="-18284" y="144819"/>
                          <a:pt x="133852" y="-1528"/>
                          <a:pt x="165337" y="13"/>
                        </a:cubicBezTo>
                        <a:cubicBezTo>
                          <a:pt x="196822" y="1554"/>
                          <a:pt x="217989" y="181008"/>
                          <a:pt x="190737" y="215357"/>
                        </a:cubicBezTo>
                        <a:cubicBezTo>
                          <a:pt x="163485" y="249706"/>
                          <a:pt x="21932" y="267401"/>
                          <a:pt x="1824" y="20611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8" name="四角形: 角を丸くする 347">
                    <a:extLst>
                      <a:ext uri="{FF2B5EF4-FFF2-40B4-BE49-F238E27FC236}">
                        <a16:creationId xmlns:a16="http://schemas.microsoft.com/office/drawing/2014/main" id="{74D11A80-D7C5-44E8-9568-5AE3B881E7FD}"/>
                      </a:ext>
                    </a:extLst>
                  </p:cNvPr>
                  <p:cNvSpPr/>
                  <p:nvPr/>
                </p:nvSpPr>
                <p:spPr>
                  <a:xfrm>
                    <a:off x="471881" y="1458397"/>
                    <a:ext cx="1112808" cy="1204554"/>
                  </a:xfrm>
                  <a:prstGeom prst="roundRect">
                    <a:avLst>
                      <a:gd name="adj" fmla="val 48479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9" name="楕円 348">
                    <a:extLst>
                      <a:ext uri="{FF2B5EF4-FFF2-40B4-BE49-F238E27FC236}">
                        <a16:creationId xmlns:a16="http://schemas.microsoft.com/office/drawing/2014/main" id="{E55BCA99-2186-40D3-AD01-627B642CC98A}"/>
                      </a:ext>
                    </a:extLst>
                  </p:cNvPr>
                  <p:cNvSpPr/>
                  <p:nvPr/>
                </p:nvSpPr>
                <p:spPr>
                  <a:xfrm>
                    <a:off x="532432" y="1939464"/>
                    <a:ext cx="114972" cy="20320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0" name="正方形/長方形 11">
                    <a:extLst>
                      <a:ext uri="{FF2B5EF4-FFF2-40B4-BE49-F238E27FC236}">
                        <a16:creationId xmlns:a16="http://schemas.microsoft.com/office/drawing/2014/main" id="{DD298C64-D952-476E-B3A3-B0609C4ADD3C}"/>
                      </a:ext>
                    </a:extLst>
                  </p:cNvPr>
                  <p:cNvSpPr/>
                  <p:nvPr/>
                </p:nvSpPr>
                <p:spPr>
                  <a:xfrm>
                    <a:off x="963146" y="1768588"/>
                    <a:ext cx="114972" cy="359039"/>
                  </a:xfrm>
                  <a:custGeom>
                    <a:avLst/>
                    <a:gdLst>
                      <a:gd name="connsiteX0" fmla="*/ 0 w 114972"/>
                      <a:gd name="connsiteY0" fmla="*/ 0 h 361420"/>
                      <a:gd name="connsiteX1" fmla="*/ 114972 w 114972"/>
                      <a:gd name="connsiteY1" fmla="*/ 0 h 361420"/>
                      <a:gd name="connsiteX2" fmla="*/ 114972 w 114972"/>
                      <a:gd name="connsiteY2" fmla="*/ 361420 h 361420"/>
                      <a:gd name="connsiteX3" fmla="*/ 0 w 114972"/>
                      <a:gd name="connsiteY3" fmla="*/ 361420 h 361420"/>
                      <a:gd name="connsiteX4" fmla="*/ 0 w 114972"/>
                      <a:gd name="connsiteY4" fmla="*/ 0 h 361420"/>
                      <a:gd name="connsiteX0" fmla="*/ 0 w 114972"/>
                      <a:gd name="connsiteY0" fmla="*/ 0 h 361420"/>
                      <a:gd name="connsiteX1" fmla="*/ 114972 w 114972"/>
                      <a:gd name="connsiteY1" fmla="*/ 0 h 361420"/>
                      <a:gd name="connsiteX2" fmla="*/ 84015 w 114972"/>
                      <a:gd name="connsiteY2" fmla="*/ 359039 h 361420"/>
                      <a:gd name="connsiteX3" fmla="*/ 0 w 114972"/>
                      <a:gd name="connsiteY3" fmla="*/ 361420 h 361420"/>
                      <a:gd name="connsiteX4" fmla="*/ 0 w 114972"/>
                      <a:gd name="connsiteY4" fmla="*/ 0 h 361420"/>
                      <a:gd name="connsiteX0" fmla="*/ 0 w 114972"/>
                      <a:gd name="connsiteY0" fmla="*/ 0 h 359039"/>
                      <a:gd name="connsiteX1" fmla="*/ 114972 w 114972"/>
                      <a:gd name="connsiteY1" fmla="*/ 0 h 359039"/>
                      <a:gd name="connsiteX2" fmla="*/ 84015 w 114972"/>
                      <a:gd name="connsiteY2" fmla="*/ 359039 h 359039"/>
                      <a:gd name="connsiteX3" fmla="*/ 0 w 114972"/>
                      <a:gd name="connsiteY3" fmla="*/ 356658 h 359039"/>
                      <a:gd name="connsiteX4" fmla="*/ 0 w 114972"/>
                      <a:gd name="connsiteY4" fmla="*/ 0 h 359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4972" h="359039">
                        <a:moveTo>
                          <a:pt x="0" y="0"/>
                        </a:moveTo>
                        <a:lnTo>
                          <a:pt x="114972" y="0"/>
                        </a:lnTo>
                        <a:lnTo>
                          <a:pt x="84015" y="359039"/>
                        </a:lnTo>
                        <a:lnTo>
                          <a:pt x="0" y="35665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1" name="楕円 14">
                    <a:extLst>
                      <a:ext uri="{FF2B5EF4-FFF2-40B4-BE49-F238E27FC236}">
                        <a16:creationId xmlns:a16="http://schemas.microsoft.com/office/drawing/2014/main" id="{CF89C63B-BCA9-4FDC-9970-427EF3A369F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97507" y="2319644"/>
                    <a:ext cx="155112" cy="194632"/>
                  </a:xfrm>
                  <a:custGeom>
                    <a:avLst/>
                    <a:gdLst>
                      <a:gd name="connsiteX0" fmla="*/ 0 w 1157287"/>
                      <a:gd name="connsiteY0" fmla="*/ 148586 h 297172"/>
                      <a:gd name="connsiteX1" fmla="*/ 578644 w 1157287"/>
                      <a:gd name="connsiteY1" fmla="*/ 0 h 297172"/>
                      <a:gd name="connsiteX2" fmla="*/ 1157288 w 1157287"/>
                      <a:gd name="connsiteY2" fmla="*/ 148586 h 297172"/>
                      <a:gd name="connsiteX3" fmla="*/ 578644 w 1157287"/>
                      <a:gd name="connsiteY3" fmla="*/ 297172 h 297172"/>
                      <a:gd name="connsiteX4" fmla="*/ 0 w 1157287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759134"/>
                      <a:gd name="connsiteX1" fmla="*/ 578644 w 1157288"/>
                      <a:gd name="connsiteY1" fmla="*/ 0 h 759134"/>
                      <a:gd name="connsiteX2" fmla="*/ 1157288 w 1157288"/>
                      <a:gd name="connsiteY2" fmla="*/ 148586 h 759134"/>
                      <a:gd name="connsiteX3" fmla="*/ 588169 w 1157288"/>
                      <a:gd name="connsiteY3" fmla="*/ 759134 h 759134"/>
                      <a:gd name="connsiteX4" fmla="*/ 0 w 1157288"/>
                      <a:gd name="connsiteY4" fmla="*/ 148586 h 759134"/>
                      <a:gd name="connsiteX0" fmla="*/ 0 w 1157288"/>
                      <a:gd name="connsiteY0" fmla="*/ 99450 h 709998"/>
                      <a:gd name="connsiteX1" fmla="*/ 567787 w 1157288"/>
                      <a:gd name="connsiteY1" fmla="*/ 0 h 709998"/>
                      <a:gd name="connsiteX2" fmla="*/ 1157288 w 1157288"/>
                      <a:gd name="connsiteY2" fmla="*/ 99450 h 709998"/>
                      <a:gd name="connsiteX3" fmla="*/ 588169 w 1157288"/>
                      <a:gd name="connsiteY3" fmla="*/ 709998 h 709998"/>
                      <a:gd name="connsiteX4" fmla="*/ 0 w 1157288"/>
                      <a:gd name="connsiteY4" fmla="*/ 99450 h 709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7288" h="709998">
                        <a:moveTo>
                          <a:pt x="0" y="99450"/>
                        </a:moveTo>
                        <a:cubicBezTo>
                          <a:pt x="0" y="17388"/>
                          <a:pt x="248211" y="0"/>
                          <a:pt x="567787" y="0"/>
                        </a:cubicBezTo>
                        <a:cubicBezTo>
                          <a:pt x="887363" y="0"/>
                          <a:pt x="1157288" y="17388"/>
                          <a:pt x="1157288" y="99450"/>
                        </a:cubicBezTo>
                        <a:cubicBezTo>
                          <a:pt x="1157288" y="181512"/>
                          <a:pt x="907745" y="709998"/>
                          <a:pt x="588169" y="709998"/>
                        </a:cubicBezTo>
                        <a:cubicBezTo>
                          <a:pt x="268593" y="709998"/>
                          <a:pt x="0" y="181512"/>
                          <a:pt x="0" y="994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85808B00-0E3A-424E-8C6C-2DECD611131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28135" y="2331467"/>
                    <a:ext cx="126041" cy="178776"/>
                  </a:xfrm>
                  <a:custGeom>
                    <a:avLst/>
                    <a:gdLst>
                      <a:gd name="connsiteX0" fmla="*/ 397621 w 412439"/>
                      <a:gd name="connsiteY0" fmla="*/ 0 h 505684"/>
                      <a:gd name="connsiteX1" fmla="*/ 407079 w 412439"/>
                      <a:gd name="connsiteY1" fmla="*/ 10682 h 505684"/>
                      <a:gd name="connsiteX2" fmla="*/ 412439 w 412439"/>
                      <a:gd name="connsiteY2" fmla="*/ 32265 h 505684"/>
                      <a:gd name="connsiteX3" fmla="*/ 162833 w 412439"/>
                      <a:gd name="connsiteY3" fmla="*/ 505684 h 505684"/>
                      <a:gd name="connsiteX4" fmla="*/ 19619 w 412439"/>
                      <a:gd name="connsiteY4" fmla="*/ 372669 h 505684"/>
                      <a:gd name="connsiteX5" fmla="*/ 0 w 412439"/>
                      <a:gd name="connsiteY5" fmla="*/ 331804 h 505684"/>
                      <a:gd name="connsiteX6" fmla="*/ 21714 w 412439"/>
                      <a:gd name="connsiteY6" fmla="*/ 289326 h 505684"/>
                      <a:gd name="connsiteX7" fmla="*/ 133409 w 412439"/>
                      <a:gd name="connsiteY7" fmla="*/ 151244 h 505684"/>
                      <a:gd name="connsiteX8" fmla="*/ 351028 w 412439"/>
                      <a:gd name="connsiteY8" fmla="*/ 12954 h 505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439" h="505684">
                        <a:moveTo>
                          <a:pt x="397621" y="0"/>
                        </a:moveTo>
                        <a:lnTo>
                          <a:pt x="407079" y="10682"/>
                        </a:lnTo>
                        <a:cubicBezTo>
                          <a:pt x="410589" y="17141"/>
                          <a:pt x="412439" y="24311"/>
                          <a:pt x="412439" y="32265"/>
                        </a:cubicBezTo>
                        <a:cubicBezTo>
                          <a:pt x="412439" y="95896"/>
                          <a:pt x="302994" y="505684"/>
                          <a:pt x="162833" y="505684"/>
                        </a:cubicBezTo>
                        <a:cubicBezTo>
                          <a:pt x="110273" y="505684"/>
                          <a:pt x="60857" y="448058"/>
                          <a:pt x="19619" y="372669"/>
                        </a:cubicBezTo>
                        <a:lnTo>
                          <a:pt x="0" y="331804"/>
                        </a:lnTo>
                        <a:lnTo>
                          <a:pt x="21714" y="289326"/>
                        </a:lnTo>
                        <a:cubicBezTo>
                          <a:pt x="50713" y="241286"/>
                          <a:pt x="88170" y="194323"/>
                          <a:pt x="133409" y="151244"/>
                        </a:cubicBezTo>
                        <a:cubicBezTo>
                          <a:pt x="201267" y="86626"/>
                          <a:pt x="276999" y="39924"/>
                          <a:pt x="351028" y="12954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3" name="月 352">
                    <a:extLst>
                      <a:ext uri="{FF2B5EF4-FFF2-40B4-BE49-F238E27FC236}">
                        <a16:creationId xmlns:a16="http://schemas.microsoft.com/office/drawing/2014/main" id="{E913EB6E-37F8-4EC4-A60A-3F9D410C521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05823" y="1742291"/>
                    <a:ext cx="64291" cy="229300"/>
                  </a:xfrm>
                  <a:prstGeom prst="moon">
                    <a:avLst>
                      <a:gd name="adj" fmla="val 45502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4" name="フリーフォーム: 図形 353">
                    <a:extLst>
                      <a:ext uri="{FF2B5EF4-FFF2-40B4-BE49-F238E27FC236}">
                        <a16:creationId xmlns:a16="http://schemas.microsoft.com/office/drawing/2014/main" id="{3AF22379-B861-4E0B-BAE0-FECA3EEE5FB7}"/>
                      </a:ext>
                    </a:extLst>
                  </p:cNvPr>
                  <p:cNvSpPr/>
                  <p:nvPr/>
                </p:nvSpPr>
                <p:spPr>
                  <a:xfrm rot="6300000">
                    <a:off x="493832" y="1301903"/>
                    <a:ext cx="1058863" cy="1286386"/>
                  </a:xfrm>
                  <a:custGeom>
                    <a:avLst/>
                    <a:gdLst>
                      <a:gd name="connsiteX0" fmla="*/ 28683 w 1058863"/>
                      <a:gd name="connsiteY0" fmla="*/ 782818 h 1286386"/>
                      <a:gd name="connsiteX1" fmla="*/ 19470 w 1058863"/>
                      <a:gd name="connsiteY1" fmla="*/ 748435 h 1286386"/>
                      <a:gd name="connsiteX2" fmla="*/ 420603 w 1058863"/>
                      <a:gd name="connsiteY2" fmla="*/ 53653 h 1286386"/>
                      <a:gd name="connsiteX3" fmla="*/ 548174 w 1058863"/>
                      <a:gd name="connsiteY3" fmla="*/ 19471 h 1286386"/>
                      <a:gd name="connsiteX4" fmla="*/ 879618 w 1058863"/>
                      <a:gd name="connsiteY4" fmla="*/ 30962 h 1286386"/>
                      <a:gd name="connsiteX5" fmla="*/ 971043 w 1058863"/>
                      <a:gd name="connsiteY5" fmla="*/ 72675 h 1286386"/>
                      <a:gd name="connsiteX6" fmla="*/ 1027712 w 1058863"/>
                      <a:gd name="connsiteY6" fmla="*/ 162506 h 1286386"/>
                      <a:gd name="connsiteX7" fmla="*/ 1058863 w 1058863"/>
                      <a:gd name="connsiteY7" fmla="*/ 244702 h 1286386"/>
                      <a:gd name="connsiteX8" fmla="*/ 1021954 w 1058863"/>
                      <a:gd name="connsiteY8" fmla="*/ 295635 h 1286386"/>
                      <a:gd name="connsiteX9" fmla="*/ 966845 w 1058863"/>
                      <a:gd name="connsiteY9" fmla="*/ 355097 h 1286386"/>
                      <a:gd name="connsiteX10" fmla="*/ 838769 w 1058863"/>
                      <a:gd name="connsiteY10" fmla="*/ 457665 h 1286386"/>
                      <a:gd name="connsiteX11" fmla="*/ 748960 w 1058863"/>
                      <a:gd name="connsiteY11" fmla="*/ 481729 h 1286386"/>
                      <a:gd name="connsiteX12" fmla="*/ 331999 w 1058863"/>
                      <a:gd name="connsiteY12" fmla="*/ 965405 h 1286386"/>
                      <a:gd name="connsiteX13" fmla="*/ 330053 w 1058863"/>
                      <a:gd name="connsiteY13" fmla="*/ 1037709 h 1286386"/>
                      <a:gd name="connsiteX14" fmla="*/ 347069 w 1058863"/>
                      <a:gd name="connsiteY14" fmla="*/ 1086414 h 1286386"/>
                      <a:gd name="connsiteX15" fmla="*/ 487303 w 1058863"/>
                      <a:gd name="connsiteY15" fmla="*/ 1268406 h 1286386"/>
                      <a:gd name="connsiteX16" fmla="*/ 271451 w 1058863"/>
                      <a:gd name="connsiteY16" fmla="*/ 1137623 h 1286386"/>
                      <a:gd name="connsiteX17" fmla="*/ 264791 w 1058863"/>
                      <a:gd name="connsiteY17" fmla="*/ 1124064 h 1286386"/>
                      <a:gd name="connsiteX18" fmla="*/ 271896 w 1058863"/>
                      <a:gd name="connsiteY18" fmla="*/ 1154837 h 1286386"/>
                      <a:gd name="connsiteX19" fmla="*/ 341655 w 1058863"/>
                      <a:gd name="connsiteY19" fmla="*/ 1286386 h 1286386"/>
                      <a:gd name="connsiteX20" fmla="*/ 167006 w 1058863"/>
                      <a:gd name="connsiteY20" fmla="*/ 1104193 h 1286386"/>
                      <a:gd name="connsiteX21" fmla="*/ 155962 w 1058863"/>
                      <a:gd name="connsiteY21" fmla="*/ 1048197 h 1286386"/>
                      <a:gd name="connsiteX22" fmla="*/ 153551 w 1058863"/>
                      <a:gd name="connsiteY22" fmla="*/ 1010558 h 1286386"/>
                      <a:gd name="connsiteX23" fmla="*/ 128895 w 1058863"/>
                      <a:gd name="connsiteY23" fmla="*/ 984570 h 1286386"/>
                      <a:gd name="connsiteX24" fmla="*/ 28683 w 1058863"/>
                      <a:gd name="connsiteY24" fmla="*/ 782818 h 12863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058863" h="1286386">
                        <a:moveTo>
                          <a:pt x="28683" y="782818"/>
                        </a:moveTo>
                        <a:lnTo>
                          <a:pt x="19470" y="748435"/>
                        </a:lnTo>
                        <a:cubicBezTo>
                          <a:pt x="-61619" y="445807"/>
                          <a:pt x="117974" y="134742"/>
                          <a:pt x="420603" y="53653"/>
                        </a:cubicBezTo>
                        <a:lnTo>
                          <a:pt x="548174" y="19471"/>
                        </a:lnTo>
                        <a:cubicBezTo>
                          <a:pt x="661660" y="-10938"/>
                          <a:pt x="776332" y="-4688"/>
                          <a:pt x="879618" y="30962"/>
                        </a:cubicBezTo>
                        <a:lnTo>
                          <a:pt x="971043" y="72675"/>
                        </a:lnTo>
                        <a:lnTo>
                          <a:pt x="1027712" y="162506"/>
                        </a:lnTo>
                        <a:lnTo>
                          <a:pt x="1058863" y="244702"/>
                        </a:lnTo>
                        <a:lnTo>
                          <a:pt x="1021954" y="295635"/>
                        </a:lnTo>
                        <a:cubicBezTo>
                          <a:pt x="1005403" y="315691"/>
                          <a:pt x="986991" y="335549"/>
                          <a:pt x="966845" y="355097"/>
                        </a:cubicBezTo>
                        <a:lnTo>
                          <a:pt x="838769" y="457665"/>
                        </a:lnTo>
                        <a:lnTo>
                          <a:pt x="748960" y="481729"/>
                        </a:lnTo>
                        <a:cubicBezTo>
                          <a:pt x="517261" y="543813"/>
                          <a:pt x="357682" y="740704"/>
                          <a:pt x="331999" y="965405"/>
                        </a:cubicBezTo>
                        <a:lnTo>
                          <a:pt x="330053" y="1037709"/>
                        </a:lnTo>
                        <a:lnTo>
                          <a:pt x="347069" y="1086414"/>
                        </a:lnTo>
                        <a:cubicBezTo>
                          <a:pt x="381023" y="1164175"/>
                          <a:pt x="430413" y="1228970"/>
                          <a:pt x="487303" y="1268406"/>
                        </a:cubicBezTo>
                        <a:cubicBezTo>
                          <a:pt x="411467" y="1288726"/>
                          <a:pt x="326956" y="1233595"/>
                          <a:pt x="271451" y="1137623"/>
                        </a:cubicBezTo>
                        <a:lnTo>
                          <a:pt x="264791" y="1124064"/>
                        </a:lnTo>
                        <a:lnTo>
                          <a:pt x="271896" y="1154837"/>
                        </a:lnTo>
                        <a:cubicBezTo>
                          <a:pt x="288132" y="1205940"/>
                          <a:pt x="311825" y="1251175"/>
                          <a:pt x="341655" y="1286386"/>
                        </a:cubicBezTo>
                        <a:cubicBezTo>
                          <a:pt x="263143" y="1286386"/>
                          <a:pt x="195781" y="1211260"/>
                          <a:pt x="167006" y="1104193"/>
                        </a:cubicBezTo>
                        <a:cubicBezTo>
                          <a:pt x="162211" y="1086348"/>
                          <a:pt x="158487" y="1067616"/>
                          <a:pt x="155962" y="1048197"/>
                        </a:cubicBezTo>
                        <a:lnTo>
                          <a:pt x="153551" y="1010558"/>
                        </a:lnTo>
                        <a:lnTo>
                          <a:pt x="128895" y="984570"/>
                        </a:lnTo>
                        <a:cubicBezTo>
                          <a:pt x="83601" y="926443"/>
                          <a:pt x="48955" y="858475"/>
                          <a:pt x="28683" y="7828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5" name="フリーフォーム: 図形 354">
                    <a:extLst>
                      <a:ext uri="{FF2B5EF4-FFF2-40B4-BE49-F238E27FC236}">
                        <a16:creationId xmlns:a16="http://schemas.microsoft.com/office/drawing/2014/main" id="{76C5963A-8AFC-4CEC-ADB0-4CD7FF155AEC}"/>
                      </a:ext>
                    </a:extLst>
                  </p:cNvPr>
                  <p:cNvSpPr/>
                  <p:nvPr/>
                </p:nvSpPr>
                <p:spPr>
                  <a:xfrm>
                    <a:off x="1033257" y="1958637"/>
                    <a:ext cx="196850" cy="328890"/>
                  </a:xfrm>
                  <a:custGeom>
                    <a:avLst/>
                    <a:gdLst>
                      <a:gd name="connsiteX0" fmla="*/ 45131 w 221526"/>
                      <a:gd name="connsiteY0" fmla="*/ 1396 h 370118"/>
                      <a:gd name="connsiteX1" fmla="*/ 103469 w 221526"/>
                      <a:gd name="connsiteY1" fmla="*/ 5051 h 370118"/>
                      <a:gd name="connsiteX2" fmla="*/ 112390 w 221526"/>
                      <a:gd name="connsiteY2" fmla="*/ 7442 h 370118"/>
                      <a:gd name="connsiteX3" fmla="*/ 216475 w 221526"/>
                      <a:gd name="connsiteY3" fmla="*/ 187722 h 370118"/>
                      <a:gd name="connsiteX4" fmla="*/ 196845 w 221526"/>
                      <a:gd name="connsiteY4" fmla="*/ 260982 h 370118"/>
                      <a:gd name="connsiteX5" fmla="*/ 16564 w 221526"/>
                      <a:gd name="connsiteY5" fmla="*/ 365067 h 370118"/>
                      <a:gd name="connsiteX6" fmla="*/ 7643 w 221526"/>
                      <a:gd name="connsiteY6" fmla="*/ 362676 h 370118"/>
                      <a:gd name="connsiteX7" fmla="*/ 0 w 221526"/>
                      <a:gd name="connsiteY7" fmla="*/ 358880 h 370118"/>
                      <a:gd name="connsiteX8" fmla="*/ 1 w 221526"/>
                      <a:gd name="connsiteY8" fmla="*/ 1692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  <a:gd name="connsiteX9" fmla="*/ 91441 w 221526"/>
                      <a:gd name="connsiteY9" fmla="*/ 10836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1526" h="370118">
                        <a:moveTo>
                          <a:pt x="1" y="16926"/>
                        </a:moveTo>
                        <a:lnTo>
                          <a:pt x="45131" y="1396"/>
                        </a:lnTo>
                        <a:cubicBezTo>
                          <a:pt x="64070" y="-1241"/>
                          <a:pt x="83837" y="-209"/>
                          <a:pt x="103469" y="5051"/>
                        </a:cubicBezTo>
                        <a:lnTo>
                          <a:pt x="112390" y="7442"/>
                        </a:lnTo>
                        <a:cubicBezTo>
                          <a:pt x="190915" y="28483"/>
                          <a:pt x="237515" y="109197"/>
                          <a:pt x="216475" y="187722"/>
                        </a:cubicBezTo>
                        <a:lnTo>
                          <a:pt x="196845" y="260982"/>
                        </a:lnTo>
                        <a:cubicBezTo>
                          <a:pt x="175804" y="339507"/>
                          <a:pt x="95090" y="386107"/>
                          <a:pt x="16564" y="365067"/>
                        </a:cubicBezTo>
                        <a:lnTo>
                          <a:pt x="7643" y="362676"/>
                        </a:lnTo>
                        <a:lnTo>
                          <a:pt x="0" y="358880"/>
                        </a:ln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6" name="フリーフォーム: 図形 355">
                    <a:extLst>
                      <a:ext uri="{FF2B5EF4-FFF2-40B4-BE49-F238E27FC236}">
                        <a16:creationId xmlns:a16="http://schemas.microsoft.com/office/drawing/2014/main" id="{56E7E2FC-9ECF-4821-BD94-3A53E3071B17}"/>
                      </a:ext>
                    </a:extLst>
                  </p:cNvPr>
                  <p:cNvSpPr/>
                  <p:nvPr/>
                </p:nvSpPr>
                <p:spPr>
                  <a:xfrm>
                    <a:off x="1033257" y="1992439"/>
                    <a:ext cx="149521" cy="245456"/>
                  </a:xfrm>
                  <a:custGeom>
                    <a:avLst/>
                    <a:gdLst>
                      <a:gd name="connsiteX0" fmla="*/ 45131 w 221526"/>
                      <a:gd name="connsiteY0" fmla="*/ 1396 h 370118"/>
                      <a:gd name="connsiteX1" fmla="*/ 103469 w 221526"/>
                      <a:gd name="connsiteY1" fmla="*/ 5051 h 370118"/>
                      <a:gd name="connsiteX2" fmla="*/ 112390 w 221526"/>
                      <a:gd name="connsiteY2" fmla="*/ 7442 h 370118"/>
                      <a:gd name="connsiteX3" fmla="*/ 216475 w 221526"/>
                      <a:gd name="connsiteY3" fmla="*/ 187722 h 370118"/>
                      <a:gd name="connsiteX4" fmla="*/ 196845 w 221526"/>
                      <a:gd name="connsiteY4" fmla="*/ 260982 h 370118"/>
                      <a:gd name="connsiteX5" fmla="*/ 16564 w 221526"/>
                      <a:gd name="connsiteY5" fmla="*/ 365067 h 370118"/>
                      <a:gd name="connsiteX6" fmla="*/ 7643 w 221526"/>
                      <a:gd name="connsiteY6" fmla="*/ 362676 h 370118"/>
                      <a:gd name="connsiteX7" fmla="*/ 0 w 221526"/>
                      <a:gd name="connsiteY7" fmla="*/ 358880 h 370118"/>
                      <a:gd name="connsiteX8" fmla="*/ 1 w 221526"/>
                      <a:gd name="connsiteY8" fmla="*/ 1692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  <a:gd name="connsiteX9" fmla="*/ 91441 w 221526"/>
                      <a:gd name="connsiteY9" fmla="*/ 10836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1526" h="370118">
                        <a:moveTo>
                          <a:pt x="1" y="16926"/>
                        </a:moveTo>
                        <a:lnTo>
                          <a:pt x="45131" y="1396"/>
                        </a:lnTo>
                        <a:cubicBezTo>
                          <a:pt x="64070" y="-1241"/>
                          <a:pt x="83837" y="-209"/>
                          <a:pt x="103469" y="5051"/>
                        </a:cubicBezTo>
                        <a:lnTo>
                          <a:pt x="112390" y="7442"/>
                        </a:lnTo>
                        <a:cubicBezTo>
                          <a:pt x="190915" y="28483"/>
                          <a:pt x="237515" y="109197"/>
                          <a:pt x="216475" y="187722"/>
                        </a:cubicBezTo>
                        <a:lnTo>
                          <a:pt x="196845" y="260982"/>
                        </a:lnTo>
                        <a:cubicBezTo>
                          <a:pt x="175804" y="339507"/>
                          <a:pt x="95090" y="386107"/>
                          <a:pt x="16564" y="365067"/>
                        </a:cubicBezTo>
                        <a:lnTo>
                          <a:pt x="7643" y="362676"/>
                        </a:lnTo>
                        <a:lnTo>
                          <a:pt x="0" y="358880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13" name="グループ化 312">
                  <a:extLst>
                    <a:ext uri="{FF2B5EF4-FFF2-40B4-BE49-F238E27FC236}">
                      <a16:creationId xmlns:a16="http://schemas.microsoft.com/office/drawing/2014/main" id="{E1357AA5-0F18-4435-A0AC-D727888B04CD}"/>
                    </a:ext>
                  </a:extLst>
                </p:cNvPr>
                <p:cNvGrpSpPr/>
                <p:nvPr/>
              </p:nvGrpSpPr>
              <p:grpSpPr>
                <a:xfrm>
                  <a:off x="-120906" y="1221710"/>
                  <a:ext cx="2955511" cy="1818452"/>
                  <a:chOff x="-120906" y="1221710"/>
                  <a:chExt cx="2955511" cy="1818452"/>
                </a:xfrm>
              </p:grpSpPr>
              <p:grpSp>
                <p:nvGrpSpPr>
                  <p:cNvPr id="329" name="グループ化 328">
                    <a:extLst>
                      <a:ext uri="{FF2B5EF4-FFF2-40B4-BE49-F238E27FC236}">
                        <a16:creationId xmlns:a16="http://schemas.microsoft.com/office/drawing/2014/main" id="{E8A5B254-863F-4297-BE1C-CA6A2BB4179A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-120906" y="1221710"/>
                    <a:ext cx="2955511" cy="1818452"/>
                    <a:chOff x="1481283" y="3596120"/>
                    <a:chExt cx="2685187" cy="1652128"/>
                  </a:xfrm>
                </p:grpSpPr>
                <p:sp>
                  <p:nvSpPr>
                    <p:cNvPr id="333" name="星: 32 pt 332">
                      <a:extLst>
                        <a:ext uri="{FF2B5EF4-FFF2-40B4-BE49-F238E27FC236}">
                          <a16:creationId xmlns:a16="http://schemas.microsoft.com/office/drawing/2014/main" id="{A04AA627-AC94-4E6C-B6EA-3F94F8C8316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56669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34" name="星: 32 pt 333">
                      <a:extLst>
                        <a:ext uri="{FF2B5EF4-FFF2-40B4-BE49-F238E27FC236}">
                          <a16:creationId xmlns:a16="http://schemas.microsoft.com/office/drawing/2014/main" id="{13A2BD99-912C-4B5E-A37A-54988238031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53725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35" name="円: 塗りつぶしなし 334">
                      <a:extLst>
                        <a:ext uri="{FF2B5EF4-FFF2-40B4-BE49-F238E27FC236}">
                          <a16:creationId xmlns:a16="http://schemas.microsoft.com/office/drawing/2014/main" id="{27EEB938-F0A0-46B7-8AB9-EB37443AD29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80909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36" name="円: 塗りつぶしなし 335">
                      <a:extLst>
                        <a:ext uri="{FF2B5EF4-FFF2-40B4-BE49-F238E27FC236}">
                          <a16:creationId xmlns:a16="http://schemas.microsoft.com/office/drawing/2014/main" id="{B5D83E79-2CC5-44DE-88B6-1AC10B87A30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13680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37" name="アーチ 336">
                      <a:extLst>
                        <a:ext uri="{FF2B5EF4-FFF2-40B4-BE49-F238E27FC236}">
                          <a16:creationId xmlns:a16="http://schemas.microsoft.com/office/drawing/2014/main" id="{32132B9D-3567-42B7-A932-DDFF304058B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7873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8485845"/>
                        <a:gd name="adj3" fmla="val 6626"/>
                      </a:avLst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38" name="フリーフォーム: 図形 337">
                      <a:extLst>
                        <a:ext uri="{FF2B5EF4-FFF2-40B4-BE49-F238E27FC236}">
                          <a16:creationId xmlns:a16="http://schemas.microsoft.com/office/drawing/2014/main" id="{E2187AD7-0B57-498D-BD5D-620AFDCAF9FB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39630" y="3600617"/>
                      <a:ext cx="880721" cy="1249379"/>
                    </a:xfrm>
                    <a:custGeom>
                      <a:avLst/>
                      <a:gdLst>
                        <a:gd name="connsiteX0" fmla="*/ 880721 w 880721"/>
                        <a:gd name="connsiteY0" fmla="*/ 0 h 1249379"/>
                        <a:gd name="connsiteX1" fmla="*/ 880721 w 880721"/>
                        <a:gd name="connsiteY1" fmla="*/ 1249379 h 1249379"/>
                        <a:gd name="connsiteX2" fmla="*/ 787656 w 880721"/>
                        <a:gd name="connsiteY2" fmla="*/ 1249379 h 1249379"/>
                        <a:gd name="connsiteX3" fmla="*/ 787656 w 880721"/>
                        <a:gd name="connsiteY3" fmla="*/ 536412 h 1249379"/>
                        <a:gd name="connsiteX4" fmla="*/ 64849 w 880721"/>
                        <a:gd name="connsiteY4" fmla="*/ 953725 h 1249379"/>
                        <a:gd name="connsiteX5" fmla="*/ 39539 w 880721"/>
                        <a:gd name="connsiteY5" fmla="*/ 946943 h 1249379"/>
                        <a:gd name="connsiteX6" fmla="*/ 2485 w 880721"/>
                        <a:gd name="connsiteY6" fmla="*/ 882764 h 1249379"/>
                        <a:gd name="connsiteX7" fmla="*/ 9266 w 880721"/>
                        <a:gd name="connsiteY7" fmla="*/ 857454 h 1249379"/>
                        <a:gd name="connsiteX8" fmla="*/ 787656 w 880721"/>
                        <a:gd name="connsiteY8" fmla="*/ 408050 h 1249379"/>
                        <a:gd name="connsiteX9" fmla="*/ 787656 w 880721"/>
                        <a:gd name="connsiteY9" fmla="*/ 0 h 12493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880721" h="1249379">
                          <a:moveTo>
                            <a:pt x="880721" y="0"/>
                          </a:moveTo>
                          <a:lnTo>
                            <a:pt x="880721" y="1249379"/>
                          </a:lnTo>
                          <a:lnTo>
                            <a:pt x="787656" y="1249379"/>
                          </a:lnTo>
                          <a:lnTo>
                            <a:pt x="787656" y="536412"/>
                          </a:lnTo>
                          <a:lnTo>
                            <a:pt x="64849" y="953725"/>
                          </a:lnTo>
                          <a:cubicBezTo>
                            <a:pt x="55986" y="958841"/>
                            <a:pt x="44655" y="955805"/>
                            <a:pt x="39539" y="946943"/>
                          </a:cubicBezTo>
                          <a:lnTo>
                            <a:pt x="2485" y="882764"/>
                          </a:lnTo>
                          <a:cubicBezTo>
                            <a:pt x="-2632" y="873902"/>
                            <a:pt x="404" y="862570"/>
                            <a:pt x="9266" y="857454"/>
                          </a:cubicBezTo>
                          <a:lnTo>
                            <a:pt x="787656" y="408050"/>
                          </a:lnTo>
                          <a:lnTo>
                            <a:pt x="787656" y="0"/>
                          </a:ln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39" name="円: 塗りつぶしなし 338">
                      <a:extLst>
                        <a:ext uri="{FF2B5EF4-FFF2-40B4-BE49-F238E27FC236}">
                          <a16:creationId xmlns:a16="http://schemas.microsoft.com/office/drawing/2014/main" id="{52B68DCF-B761-47A7-9EBC-164448603E1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4172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40" name="円: 塗りつぶしなし 339">
                      <a:extLst>
                        <a:ext uri="{FF2B5EF4-FFF2-40B4-BE49-F238E27FC236}">
                          <a16:creationId xmlns:a16="http://schemas.microsoft.com/office/drawing/2014/main" id="{06277AB6-1D95-46E5-A0CE-1D57AA9F08A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6943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41" name="四角形: 角を丸くする 340">
                      <a:extLst>
                        <a:ext uri="{FF2B5EF4-FFF2-40B4-BE49-F238E27FC236}">
                          <a16:creationId xmlns:a16="http://schemas.microsoft.com/office/drawing/2014/main" id="{4EDF815B-08AF-4C82-A21B-905350BA8CDC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563055" y="4220940"/>
                      <a:ext cx="80851" cy="460467"/>
                    </a:xfrm>
                    <a:prstGeom prst="roundRect">
                      <a:avLst/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42" name="四角形: 上の 2 つの角を丸める 341">
                      <a:extLst>
                        <a:ext uri="{FF2B5EF4-FFF2-40B4-BE49-F238E27FC236}">
                          <a16:creationId xmlns:a16="http://schemas.microsoft.com/office/drawing/2014/main" id="{D8BE0BE4-AB90-46BF-8C30-FC4957513E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69345" y="4145756"/>
                      <a:ext cx="348130" cy="111788"/>
                    </a:xfrm>
                    <a:prstGeom prst="round2SameRect">
                      <a:avLst>
                        <a:gd name="adj1" fmla="val 50000"/>
                        <a:gd name="adj2" fmla="val 21704"/>
                      </a:avLst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43" name="台形 342">
                      <a:extLst>
                        <a:ext uri="{FF2B5EF4-FFF2-40B4-BE49-F238E27FC236}">
                          <a16:creationId xmlns:a16="http://schemas.microsoft.com/office/drawing/2014/main" id="{E58D47A7-A9D4-402A-A2DE-3FCF68B6F5F0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417538" y="3596120"/>
                      <a:ext cx="748932" cy="546323"/>
                    </a:xfrm>
                    <a:prstGeom prst="trapezoid">
                      <a:avLst/>
                    </a:prstGeom>
                    <a:pattFill prst="dkVert">
                      <a:fgClr>
                        <a:sysClr val="window" lastClr="FFFFFF">
                          <a:lumMod val="50000"/>
                        </a:sysClr>
                      </a:fgClr>
                      <a:bgClr>
                        <a:sysClr val="window" lastClr="FFFFFF">
                          <a:lumMod val="85000"/>
                        </a:sysClr>
                      </a:bgClr>
                    </a:patt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44" name="アーチ 343">
                      <a:extLst>
                        <a:ext uri="{FF2B5EF4-FFF2-40B4-BE49-F238E27FC236}">
                          <a16:creationId xmlns:a16="http://schemas.microsoft.com/office/drawing/2014/main" id="{F0CFC150-39E9-4756-B43E-C2A4BBDB809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128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9396920"/>
                        <a:gd name="adj3" fmla="val 7273"/>
                      </a:avLst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45" name="四角形: 角を丸くする 344">
                      <a:extLst>
                        <a:ext uri="{FF2B5EF4-FFF2-40B4-BE49-F238E27FC236}">
                          <a16:creationId xmlns:a16="http://schemas.microsoft.com/office/drawing/2014/main" id="{B7363EA3-8BCD-4C51-87D8-E10C5B3F5EE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4002" y="4156019"/>
                      <a:ext cx="755797" cy="50301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46" name="楕円 345">
                      <a:extLst>
                        <a:ext uri="{FF2B5EF4-FFF2-40B4-BE49-F238E27FC236}">
                          <a16:creationId xmlns:a16="http://schemas.microsoft.com/office/drawing/2014/main" id="{4BA66BB3-8BC8-4A67-BD60-DC052E0BC90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94681" y="4587322"/>
                      <a:ext cx="248644" cy="248642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330" name="グループ化 329">
                    <a:extLst>
                      <a:ext uri="{FF2B5EF4-FFF2-40B4-BE49-F238E27FC236}">
                        <a16:creationId xmlns:a16="http://schemas.microsoft.com/office/drawing/2014/main" id="{830C9141-5510-4D1A-AFEA-2DDA6F0F739C}"/>
                      </a:ext>
                    </a:extLst>
                  </p:cNvPr>
                  <p:cNvGrpSpPr/>
                  <p:nvPr/>
                </p:nvGrpSpPr>
                <p:grpSpPr>
                  <a:xfrm>
                    <a:off x="1081198" y="2183221"/>
                    <a:ext cx="1343362" cy="532629"/>
                    <a:chOff x="1081198" y="2183221"/>
                    <a:chExt cx="1343362" cy="532629"/>
                  </a:xfrm>
                </p:grpSpPr>
                <p:sp>
                  <p:nvSpPr>
                    <p:cNvPr id="331" name="フリーフォーム: 図形 330">
                      <a:extLst>
                        <a:ext uri="{FF2B5EF4-FFF2-40B4-BE49-F238E27FC236}">
                          <a16:creationId xmlns:a16="http://schemas.microsoft.com/office/drawing/2014/main" id="{C995D3E2-8FA8-42D8-819E-8E41FA0141AA}"/>
                        </a:ext>
                      </a:extLst>
                    </p:cNvPr>
                    <p:cNvSpPr/>
                    <p:nvPr/>
                  </p:nvSpPr>
                  <p:spPr bwMode="auto">
                    <a:xfrm rot="5400000" flipH="1">
                      <a:off x="1486564" y="1777855"/>
                      <a:ext cx="532629" cy="1343362"/>
                    </a:xfrm>
                    <a:custGeom>
                      <a:avLst/>
                      <a:gdLst>
                        <a:gd name="connsiteX0" fmla="*/ 483912 w 483912"/>
                        <a:gd name="connsiteY0" fmla="*/ 978535 h 1220492"/>
                        <a:gd name="connsiteX1" fmla="*/ 241956 w 483912"/>
                        <a:gd name="connsiteY1" fmla="*/ 1220492 h 1220492"/>
                        <a:gd name="connsiteX2" fmla="*/ 0 w 483912"/>
                        <a:gd name="connsiteY2" fmla="*/ 978535 h 1220492"/>
                        <a:gd name="connsiteX3" fmla="*/ 4916 w 483912"/>
                        <a:gd name="connsiteY3" fmla="*/ 929772 h 1220492"/>
                        <a:gd name="connsiteX4" fmla="*/ 6414 w 483912"/>
                        <a:gd name="connsiteY4" fmla="*/ 924946 h 1220492"/>
                        <a:gd name="connsiteX5" fmla="*/ 74367 w 483912"/>
                        <a:gd name="connsiteY5" fmla="*/ 172654 h 1220492"/>
                        <a:gd name="connsiteX6" fmla="*/ 73517 w 483912"/>
                        <a:gd name="connsiteY6" fmla="*/ 168442 h 1220492"/>
                        <a:gd name="connsiteX7" fmla="*/ 241957 w 483912"/>
                        <a:gd name="connsiteY7" fmla="*/ 0 h 1220492"/>
                        <a:gd name="connsiteX8" fmla="*/ 410397 w 483912"/>
                        <a:gd name="connsiteY8" fmla="*/ 168442 h 1220492"/>
                        <a:gd name="connsiteX9" fmla="*/ 409548 w 483912"/>
                        <a:gd name="connsiteY9" fmla="*/ 172644 h 1220492"/>
                        <a:gd name="connsiteX10" fmla="*/ 477503 w 483912"/>
                        <a:gd name="connsiteY10" fmla="*/ 924960 h 1220492"/>
                        <a:gd name="connsiteX11" fmla="*/ 478997 w 483912"/>
                        <a:gd name="connsiteY11" fmla="*/ 929772 h 1220492"/>
                        <a:gd name="connsiteX12" fmla="*/ 483912 w 483912"/>
                        <a:gd name="connsiteY12" fmla="*/ 978535 h 12204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483912" h="1220492">
                          <a:moveTo>
                            <a:pt x="483912" y="978535"/>
                          </a:moveTo>
                          <a:cubicBezTo>
                            <a:pt x="483912" y="1112164"/>
                            <a:pt x="375585" y="1220492"/>
                            <a:pt x="241956" y="1220492"/>
                          </a:cubicBezTo>
                          <a:cubicBezTo>
                            <a:pt x="108327" y="1220492"/>
                            <a:pt x="0" y="1112164"/>
                            <a:pt x="0" y="978535"/>
                          </a:cubicBezTo>
                          <a:cubicBezTo>
                            <a:pt x="0" y="961831"/>
                            <a:pt x="1693" y="945523"/>
                            <a:pt x="4916" y="929772"/>
                          </a:cubicBezTo>
                          <a:lnTo>
                            <a:pt x="6414" y="924946"/>
                          </a:lnTo>
                          <a:lnTo>
                            <a:pt x="74367" y="172654"/>
                          </a:lnTo>
                          <a:lnTo>
                            <a:pt x="73517" y="168442"/>
                          </a:lnTo>
                          <a:cubicBezTo>
                            <a:pt x="73517" y="75414"/>
                            <a:pt x="148930" y="0"/>
                            <a:pt x="241957" y="0"/>
                          </a:cubicBezTo>
                          <a:cubicBezTo>
                            <a:pt x="334984" y="0"/>
                            <a:pt x="410397" y="75414"/>
                            <a:pt x="410397" y="168442"/>
                          </a:cubicBezTo>
                          <a:lnTo>
                            <a:pt x="409548" y="172644"/>
                          </a:lnTo>
                          <a:lnTo>
                            <a:pt x="477503" y="924960"/>
                          </a:lnTo>
                          <a:lnTo>
                            <a:pt x="478997" y="929772"/>
                          </a:lnTo>
                          <a:cubicBezTo>
                            <a:pt x="482220" y="945523"/>
                            <a:pt x="483912" y="961831"/>
                            <a:pt x="483912" y="978535"/>
                          </a:cubicBez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32" name="楕円 331">
                      <a:extLst>
                        <a:ext uri="{FF2B5EF4-FFF2-40B4-BE49-F238E27FC236}">
                          <a16:creationId xmlns:a16="http://schemas.microsoft.com/office/drawing/2014/main" id="{5E48FADB-7020-4416-9C3F-BA3EE90D5E33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1218497" y="2325380"/>
                      <a:ext cx="248312" cy="248312"/>
                    </a:xfrm>
                    <a:prstGeom prst="ellipse">
                      <a:avLst/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FA9401DA-D17B-4FC3-AD8D-3BA6244E5B6C}"/>
                    </a:ext>
                  </a:extLst>
                </p:cNvPr>
                <p:cNvGrpSpPr/>
                <p:nvPr/>
              </p:nvGrpSpPr>
              <p:grpSpPr>
                <a:xfrm rot="900000">
                  <a:off x="1168542" y="2397339"/>
                  <a:ext cx="262583" cy="432734"/>
                  <a:chOff x="1213593" y="2419137"/>
                  <a:chExt cx="262583" cy="432734"/>
                </a:xfrm>
              </p:grpSpPr>
              <p:sp>
                <p:nvSpPr>
                  <p:cNvPr id="327" name="四角形: 上の 2 つの角を丸める 326">
                    <a:extLst>
                      <a:ext uri="{FF2B5EF4-FFF2-40B4-BE49-F238E27FC236}">
                        <a16:creationId xmlns:a16="http://schemas.microsoft.com/office/drawing/2014/main" id="{BB76A3C5-52AA-4F6F-8C4B-00741EA4C50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305955" y="2419137"/>
                    <a:ext cx="77859" cy="37693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28" name="四角形: 上の 2 つの角を丸める 327">
                    <a:extLst>
                      <a:ext uri="{FF2B5EF4-FFF2-40B4-BE49-F238E27FC236}">
                        <a16:creationId xmlns:a16="http://schemas.microsoft.com/office/drawing/2014/main" id="{E231D270-D9F5-4584-829A-C0747F735472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3593" y="2758527"/>
                    <a:ext cx="262583" cy="93344"/>
                  </a:xfrm>
                  <a:prstGeom prst="round2SameRect">
                    <a:avLst>
                      <a:gd name="adj1" fmla="val 32959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A75461D7-EB59-4C7D-811F-7BA5A9B6EA07}"/>
                    </a:ext>
                  </a:extLst>
                </p:cNvPr>
                <p:cNvGrpSpPr/>
                <p:nvPr/>
              </p:nvGrpSpPr>
              <p:grpSpPr>
                <a:xfrm rot="900000">
                  <a:off x="1235065" y="1701703"/>
                  <a:ext cx="456518" cy="1056824"/>
                  <a:chOff x="1367356" y="1701703"/>
                  <a:chExt cx="456518" cy="1056824"/>
                </a:xfrm>
              </p:grpSpPr>
              <p:sp>
                <p:nvSpPr>
                  <p:cNvPr id="324" name="台形 323">
                    <a:extLst>
                      <a:ext uri="{FF2B5EF4-FFF2-40B4-BE49-F238E27FC236}">
                        <a16:creationId xmlns:a16="http://schemas.microsoft.com/office/drawing/2014/main" id="{A05E2475-CB6D-4304-B0AF-3944986C841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518814" y="2086298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D42D4F72-024D-4EA6-B939-D0A5EB28A0B4}"/>
                      </a:ext>
                    </a:extLst>
                  </p:cNvPr>
                  <p:cNvSpPr/>
                  <p:nvPr/>
                </p:nvSpPr>
                <p:spPr>
                  <a:xfrm>
                    <a:off x="1367356" y="258623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6" name="台形 325">
                    <a:extLst>
                      <a:ext uri="{FF2B5EF4-FFF2-40B4-BE49-F238E27FC236}">
                        <a16:creationId xmlns:a16="http://schemas.microsoft.com/office/drawing/2014/main" id="{9F94787B-8477-42FC-ADAE-CBD7EAACF04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414504" y="1701703"/>
                    <a:ext cx="409370" cy="450058"/>
                  </a:xfrm>
                  <a:prstGeom prst="trapezoid">
                    <a:avLst>
                      <a:gd name="adj" fmla="val 13473"/>
                    </a:avLst>
                  </a:prstGeom>
                  <a:solidFill>
                    <a:srgbClr val="4472C4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16" name="四角形: 上の 2 つの角を丸める 315">
                  <a:extLst>
                    <a:ext uri="{FF2B5EF4-FFF2-40B4-BE49-F238E27FC236}">
                      <a16:creationId xmlns:a16="http://schemas.microsoft.com/office/drawing/2014/main" id="{D623E38E-A4FB-4BA5-8AC9-F461DAA9E75F}"/>
                    </a:ext>
                  </a:extLst>
                </p:cNvPr>
                <p:cNvSpPr/>
                <p:nvPr/>
              </p:nvSpPr>
              <p:spPr>
                <a:xfrm>
                  <a:off x="1335900" y="9435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17" name="グループ化 316">
                  <a:extLst>
                    <a:ext uri="{FF2B5EF4-FFF2-40B4-BE49-F238E27FC236}">
                      <a16:creationId xmlns:a16="http://schemas.microsoft.com/office/drawing/2014/main" id="{7257B884-4C3B-49DE-87ED-F3A9BA3E7C76}"/>
                    </a:ext>
                  </a:extLst>
                </p:cNvPr>
                <p:cNvGrpSpPr/>
                <p:nvPr/>
              </p:nvGrpSpPr>
              <p:grpSpPr>
                <a:xfrm>
                  <a:off x="601752" y="881548"/>
                  <a:ext cx="652877" cy="334322"/>
                  <a:chOff x="671569" y="862641"/>
                  <a:chExt cx="683016" cy="349755"/>
                </a:xfrm>
              </p:grpSpPr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2E8DEC92-2E5C-4F87-8530-860F23298124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705980" y="841278"/>
                    <a:ext cx="327463" cy="396286"/>
                  </a:xfrm>
                  <a:custGeom>
                    <a:avLst/>
                    <a:gdLst>
                      <a:gd name="connsiteX0" fmla="*/ 0 w 297512"/>
                      <a:gd name="connsiteY0" fmla="*/ 360040 h 360040"/>
                      <a:gd name="connsiteX1" fmla="*/ 0 w 297512"/>
                      <a:gd name="connsiteY1" fmla="*/ 148756 h 360040"/>
                      <a:gd name="connsiteX2" fmla="*/ 148756 w 297512"/>
                      <a:gd name="connsiteY2" fmla="*/ 0 h 360040"/>
                      <a:gd name="connsiteX3" fmla="*/ 297512 w 297512"/>
                      <a:gd name="connsiteY3" fmla="*/ 148756 h 360040"/>
                      <a:gd name="connsiteX4" fmla="*/ 297512 w 297512"/>
                      <a:gd name="connsiteY4" fmla="*/ 360040 h 360040"/>
                      <a:gd name="connsiteX5" fmla="*/ 212509 w 297512"/>
                      <a:gd name="connsiteY5" fmla="*/ 360040 h 360040"/>
                      <a:gd name="connsiteX6" fmla="*/ 212509 w 297512"/>
                      <a:gd name="connsiteY6" fmla="*/ 148756 h 360040"/>
                      <a:gd name="connsiteX7" fmla="*/ 148756 w 297512"/>
                      <a:gd name="connsiteY7" fmla="*/ 85003 h 360040"/>
                      <a:gd name="connsiteX8" fmla="*/ 148756 w 297512"/>
                      <a:gd name="connsiteY8" fmla="*/ 85004 h 360040"/>
                      <a:gd name="connsiteX9" fmla="*/ 85003 w 297512"/>
                      <a:gd name="connsiteY9" fmla="*/ 148757 h 360040"/>
                      <a:gd name="connsiteX10" fmla="*/ 85004 w 297512"/>
                      <a:gd name="connsiteY10" fmla="*/ 360040 h 36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97512" h="360040">
                        <a:moveTo>
                          <a:pt x="0" y="360040"/>
                        </a:moveTo>
                        <a:lnTo>
                          <a:pt x="0" y="148756"/>
                        </a:lnTo>
                        <a:cubicBezTo>
                          <a:pt x="0" y="66600"/>
                          <a:pt x="66600" y="0"/>
                          <a:pt x="148756" y="0"/>
                        </a:cubicBezTo>
                        <a:cubicBezTo>
                          <a:pt x="230912" y="0"/>
                          <a:pt x="297512" y="66600"/>
                          <a:pt x="297512" y="148756"/>
                        </a:cubicBezTo>
                        <a:lnTo>
                          <a:pt x="297512" y="360040"/>
                        </a:lnTo>
                        <a:lnTo>
                          <a:pt x="212509" y="360040"/>
                        </a:lnTo>
                        <a:lnTo>
                          <a:pt x="212509" y="148756"/>
                        </a:lnTo>
                        <a:cubicBezTo>
                          <a:pt x="212509" y="113546"/>
                          <a:pt x="183966" y="85003"/>
                          <a:pt x="148756" y="85003"/>
                        </a:cubicBezTo>
                        <a:lnTo>
                          <a:pt x="148756" y="85004"/>
                        </a:lnTo>
                        <a:cubicBezTo>
                          <a:pt x="113546" y="85004"/>
                          <a:pt x="85003" y="113547"/>
                          <a:pt x="85003" y="148757"/>
                        </a:cubicBezTo>
                        <a:lnTo>
                          <a:pt x="85004" y="36004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22" name="四角形: 角を丸くする 321">
                    <a:extLst>
                      <a:ext uri="{FF2B5EF4-FFF2-40B4-BE49-F238E27FC236}">
                        <a16:creationId xmlns:a16="http://schemas.microsoft.com/office/drawing/2014/main" id="{46424DC1-9302-4ED2-9196-9EEB95A5211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28075" y="862641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23" name="四角形: 角を丸くする 322">
                    <a:extLst>
                      <a:ext uri="{FF2B5EF4-FFF2-40B4-BE49-F238E27FC236}">
                        <a16:creationId xmlns:a16="http://schemas.microsoft.com/office/drawing/2014/main" id="{4AB6942B-76EB-495E-800C-EDA4487524E2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007835" y="1093287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56A11449-D852-4DAA-8DFB-8DCD379CEEDD}"/>
                    </a:ext>
                  </a:extLst>
                </p:cNvPr>
                <p:cNvSpPr/>
                <p:nvPr/>
              </p:nvSpPr>
              <p:spPr>
                <a:xfrm rot="8100000">
                  <a:off x="1139549" y="988993"/>
                  <a:ext cx="226038" cy="612664"/>
                </a:xfrm>
                <a:custGeom>
                  <a:avLst/>
                  <a:gdLst>
                    <a:gd name="connsiteX0" fmla="*/ 89801 w 226038"/>
                    <a:gd name="connsiteY0" fmla="*/ 596194 h 612664"/>
                    <a:gd name="connsiteX1" fmla="*/ 16471 w 226038"/>
                    <a:gd name="connsiteY1" fmla="*/ 522863 h 612664"/>
                    <a:gd name="connsiteX2" fmla="*/ 16471 w 226038"/>
                    <a:gd name="connsiteY2" fmla="*/ 443335 h 612664"/>
                    <a:gd name="connsiteX3" fmla="*/ 55533 w 226038"/>
                    <a:gd name="connsiteY3" fmla="*/ 404273 h 612664"/>
                    <a:gd name="connsiteX4" fmla="*/ 72345 w 226038"/>
                    <a:gd name="connsiteY4" fmla="*/ 393109 h 612664"/>
                    <a:gd name="connsiteX5" fmla="*/ 37927 w 226038"/>
                    <a:gd name="connsiteY5" fmla="*/ 73924 h 612664"/>
                    <a:gd name="connsiteX6" fmla="*/ 110329 w 226038"/>
                    <a:gd name="connsiteY6" fmla="*/ 1 h 612664"/>
                    <a:gd name="connsiteX7" fmla="*/ 198378 w 226038"/>
                    <a:gd name="connsiteY7" fmla="*/ 73198 h 612664"/>
                    <a:gd name="connsiteX8" fmla="*/ 173782 w 226038"/>
                    <a:gd name="connsiteY8" fmla="*/ 437316 h 612664"/>
                    <a:gd name="connsiteX9" fmla="*/ 208392 w 226038"/>
                    <a:gd name="connsiteY9" fmla="*/ 471926 h 612664"/>
                    <a:gd name="connsiteX10" fmla="*/ 208392 w 226038"/>
                    <a:gd name="connsiteY10" fmla="*/ 557132 h 612664"/>
                    <a:gd name="connsiteX11" fmla="*/ 169330 w 226038"/>
                    <a:gd name="connsiteY11" fmla="*/ 596194 h 612664"/>
                    <a:gd name="connsiteX12" fmla="*/ 89801 w 226038"/>
                    <a:gd name="connsiteY12" fmla="*/ 596194 h 612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038" h="612664">
                      <a:moveTo>
                        <a:pt x="89801" y="596194"/>
                      </a:moveTo>
                      <a:lnTo>
                        <a:pt x="16471" y="522863"/>
                      </a:lnTo>
                      <a:cubicBezTo>
                        <a:pt x="-5491" y="500902"/>
                        <a:pt x="-5491" y="465296"/>
                        <a:pt x="16471" y="443335"/>
                      </a:cubicBezTo>
                      <a:lnTo>
                        <a:pt x="55533" y="404273"/>
                      </a:lnTo>
                      <a:lnTo>
                        <a:pt x="72345" y="393109"/>
                      </a:lnTo>
                      <a:lnTo>
                        <a:pt x="37927" y="73924"/>
                      </a:lnTo>
                      <a:cubicBezTo>
                        <a:pt x="36059" y="33867"/>
                        <a:pt x="68387" y="97"/>
                        <a:pt x="110329" y="1"/>
                      </a:cubicBezTo>
                      <a:cubicBezTo>
                        <a:pt x="152272" y="-96"/>
                        <a:pt x="196509" y="33142"/>
                        <a:pt x="198378" y="73198"/>
                      </a:cubicBezTo>
                      <a:lnTo>
                        <a:pt x="173782" y="437316"/>
                      </a:lnTo>
                      <a:lnTo>
                        <a:pt x="208392" y="471926"/>
                      </a:lnTo>
                      <a:cubicBezTo>
                        <a:pt x="231921" y="495455"/>
                        <a:pt x="231921" y="533603"/>
                        <a:pt x="208392" y="557132"/>
                      </a:cubicBezTo>
                      <a:lnTo>
                        <a:pt x="169330" y="596194"/>
                      </a:lnTo>
                      <a:cubicBezTo>
                        <a:pt x="147368" y="618155"/>
                        <a:pt x="111763" y="618155"/>
                        <a:pt x="89801" y="59619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9" name="四角形: 上の 2 つの角を丸める 36">
                  <a:extLst>
                    <a:ext uri="{FF2B5EF4-FFF2-40B4-BE49-F238E27FC236}">
                      <a16:creationId xmlns:a16="http://schemas.microsoft.com/office/drawing/2014/main" id="{D5223F6F-4664-4D02-B105-F4E5A90C0415}"/>
                    </a:ext>
                  </a:extLst>
                </p:cNvPr>
                <p:cNvSpPr/>
                <p:nvPr/>
              </p:nvSpPr>
              <p:spPr>
                <a:xfrm rot="2700000">
                  <a:off x="1436794" y="1070901"/>
                  <a:ext cx="236208" cy="368458"/>
                </a:xfrm>
                <a:custGeom>
                  <a:avLst/>
                  <a:gdLst>
                    <a:gd name="connsiteX0" fmla="*/ 118104 w 236207"/>
                    <a:gd name="connsiteY0" fmla="*/ 0 h 486562"/>
                    <a:gd name="connsiteX1" fmla="*/ 118104 w 236207"/>
                    <a:gd name="connsiteY1" fmla="*/ 0 h 486562"/>
                    <a:gd name="connsiteX2" fmla="*/ 236208 w 236207"/>
                    <a:gd name="connsiteY2" fmla="*/ 118104 h 486562"/>
                    <a:gd name="connsiteX3" fmla="*/ 236207 w 236207"/>
                    <a:gd name="connsiteY3" fmla="*/ 486562 h 486562"/>
                    <a:gd name="connsiteX4" fmla="*/ 236207 w 236207"/>
                    <a:gd name="connsiteY4" fmla="*/ 486562 h 486562"/>
                    <a:gd name="connsiteX5" fmla="*/ 0 w 236207"/>
                    <a:gd name="connsiteY5" fmla="*/ 486562 h 486562"/>
                    <a:gd name="connsiteX6" fmla="*/ 0 w 236207"/>
                    <a:gd name="connsiteY6" fmla="*/ 486562 h 486562"/>
                    <a:gd name="connsiteX7" fmla="*/ 0 w 236207"/>
                    <a:gd name="connsiteY7" fmla="*/ 118104 h 486562"/>
                    <a:gd name="connsiteX8" fmla="*/ 118104 w 236207"/>
                    <a:gd name="connsiteY8" fmla="*/ 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8" fmla="*/ 209544 w 236208"/>
                    <a:gd name="connsiteY8" fmla="*/ 9144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0" fmla="*/ 118104 w 236208"/>
                    <a:gd name="connsiteY0" fmla="*/ 0 h 486562"/>
                    <a:gd name="connsiteX1" fmla="*/ 236208 w 236208"/>
                    <a:gd name="connsiteY1" fmla="*/ 118104 h 486562"/>
                    <a:gd name="connsiteX2" fmla="*/ 236207 w 236208"/>
                    <a:gd name="connsiteY2" fmla="*/ 486562 h 486562"/>
                    <a:gd name="connsiteX3" fmla="*/ 236207 w 236208"/>
                    <a:gd name="connsiteY3" fmla="*/ 486562 h 486562"/>
                    <a:gd name="connsiteX4" fmla="*/ 0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118104 h 486562"/>
                    <a:gd name="connsiteX0" fmla="*/ 236208 w 236208"/>
                    <a:gd name="connsiteY0" fmla="*/ 0 h 368458"/>
                    <a:gd name="connsiteX1" fmla="*/ 236207 w 236208"/>
                    <a:gd name="connsiteY1" fmla="*/ 368458 h 368458"/>
                    <a:gd name="connsiteX2" fmla="*/ 236207 w 236208"/>
                    <a:gd name="connsiteY2" fmla="*/ 368458 h 368458"/>
                    <a:gd name="connsiteX3" fmla="*/ 0 w 236208"/>
                    <a:gd name="connsiteY3" fmla="*/ 368458 h 368458"/>
                    <a:gd name="connsiteX4" fmla="*/ 0 w 236208"/>
                    <a:gd name="connsiteY4" fmla="*/ 368458 h 368458"/>
                    <a:gd name="connsiteX5" fmla="*/ 0 w 236208"/>
                    <a:gd name="connsiteY5" fmla="*/ 0 h 368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208" h="368458">
                      <a:moveTo>
                        <a:pt x="236208" y="0"/>
                      </a:moveTo>
                      <a:cubicBezTo>
                        <a:pt x="236208" y="122819"/>
                        <a:pt x="236207" y="245639"/>
                        <a:pt x="236207" y="368458"/>
                      </a:cubicBezTo>
                      <a:lnTo>
                        <a:pt x="236207" y="368458"/>
                      </a:lnTo>
                      <a:lnTo>
                        <a:pt x="0" y="368458"/>
                      </a:lnTo>
                      <a:lnTo>
                        <a:pt x="0" y="36845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0" name="四角形: 上の 2 つの角を丸める 319">
                  <a:extLst>
                    <a:ext uri="{FF2B5EF4-FFF2-40B4-BE49-F238E27FC236}">
                      <a16:creationId xmlns:a16="http://schemas.microsoft.com/office/drawing/2014/main" id="{CACE72E0-B273-4B4A-BC66-6EF48FA1F543}"/>
                    </a:ext>
                  </a:extLst>
                </p:cNvPr>
                <p:cNvSpPr/>
                <p:nvPr/>
              </p:nvSpPr>
              <p:spPr>
                <a:xfrm>
                  <a:off x="927471" y="854315"/>
                  <a:ext cx="216175" cy="173580"/>
                </a:xfrm>
                <a:prstGeom prst="round2SameRect">
                  <a:avLst>
                    <a:gd name="adj1" fmla="val 32747"/>
                    <a:gd name="adj2" fmla="val 3508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2A9AF42A-C433-4CD1-906A-A36183549D88}"/>
                  </a:ext>
                </a:extLst>
              </p:cNvPr>
              <p:cNvGrpSpPr/>
              <p:nvPr/>
            </p:nvGrpSpPr>
            <p:grpSpPr>
              <a:xfrm>
                <a:off x="1565766" y="911478"/>
                <a:ext cx="1035231" cy="1013716"/>
                <a:chOff x="3009767" y="2501899"/>
                <a:chExt cx="2006735" cy="1965031"/>
              </a:xfrm>
              <a:solidFill>
                <a:sysClr val="window" lastClr="FFFFFF">
                  <a:lumMod val="95000"/>
                </a:sysClr>
              </a:solidFill>
            </p:grpSpPr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8DA0A0A3-85A9-4F0C-A0CF-CD12DA51C204}"/>
                    </a:ext>
                  </a:extLst>
                </p:cNvPr>
                <p:cNvGrpSpPr/>
                <p:nvPr/>
              </p:nvGrpSpPr>
              <p:grpSpPr>
                <a:xfrm>
                  <a:off x="3932594" y="3210437"/>
                  <a:ext cx="513009" cy="1256493"/>
                  <a:chOff x="3932594" y="3210437"/>
                  <a:chExt cx="513009" cy="1256493"/>
                </a:xfrm>
                <a:grpFill/>
              </p:grpSpPr>
              <p:sp>
                <p:nvSpPr>
                  <p:cNvPr id="304" name="四角形: 角を丸くする 303">
                    <a:extLst>
                      <a:ext uri="{FF2B5EF4-FFF2-40B4-BE49-F238E27FC236}">
                        <a16:creationId xmlns:a16="http://schemas.microsoft.com/office/drawing/2014/main" id="{06483F18-ED04-447A-A060-19BB3999912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932594" y="3210437"/>
                    <a:ext cx="118826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5" name="四角形: 角を丸くする 304">
                    <a:extLst>
                      <a:ext uri="{FF2B5EF4-FFF2-40B4-BE49-F238E27FC236}">
                        <a16:creationId xmlns:a16="http://schemas.microsoft.com/office/drawing/2014/main" id="{A8A70A9E-EC46-4074-9711-9607B2E2AE9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338465" y="3210437"/>
                    <a:ext cx="107138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6" name="四角形: 角を丸くする 305">
                    <a:extLst>
                      <a:ext uri="{FF2B5EF4-FFF2-40B4-BE49-F238E27FC236}">
                        <a16:creationId xmlns:a16="http://schemas.microsoft.com/office/drawing/2014/main" id="{00EE0D8B-F3CC-4AF2-8C92-B8984798821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970173" y="4003336"/>
                    <a:ext cx="160247" cy="463594"/>
                  </a:xfrm>
                  <a:prstGeom prst="roundRect">
                    <a:avLst>
                      <a:gd name="adj" fmla="val 25664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98" name="四角形: 角を丸くする 297">
                  <a:extLst>
                    <a:ext uri="{FF2B5EF4-FFF2-40B4-BE49-F238E27FC236}">
                      <a16:creationId xmlns:a16="http://schemas.microsoft.com/office/drawing/2014/main" id="{26080F5B-8622-43F9-BBF1-7BF818214E3C}"/>
                    </a:ext>
                  </a:extLst>
                </p:cNvPr>
                <p:cNvSpPr/>
                <p:nvPr/>
              </p:nvSpPr>
              <p:spPr>
                <a:xfrm>
                  <a:off x="4083051" y="3897493"/>
                  <a:ext cx="211724" cy="194897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1F7A02B1-5D53-456D-89B9-0506710F9E03}"/>
                    </a:ext>
                  </a:extLst>
                </p:cNvPr>
                <p:cNvSpPr/>
                <p:nvPr/>
              </p:nvSpPr>
              <p:spPr>
                <a:xfrm>
                  <a:off x="3244717" y="2501899"/>
                  <a:ext cx="1771785" cy="1241426"/>
                </a:xfrm>
                <a:custGeom>
                  <a:avLst/>
                  <a:gdLst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93904 w 1771785"/>
                    <a:gd name="connsiteY7" fmla="*/ 1098551 h 1241426"/>
                    <a:gd name="connsiteX8" fmla="*/ 1084312 w 1771785"/>
                    <a:gd name="connsiteY8" fmla="*/ 1067651 h 1241426"/>
                    <a:gd name="connsiteX9" fmla="*/ 766890 w 1771785"/>
                    <a:gd name="connsiteY9" fmla="*/ 857250 h 1241426"/>
                    <a:gd name="connsiteX10" fmla="*/ 0 w 1771785"/>
                    <a:gd name="connsiteY10" fmla="*/ 857250 h 1241426"/>
                    <a:gd name="connsiteX11" fmla="*/ 14988 w 1771785"/>
                    <a:gd name="connsiteY11" fmla="*/ 708568 h 1241426"/>
                    <a:gd name="connsiteX12" fmla="*/ 884372 w 1771785"/>
                    <a:gd name="connsiteY12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84312 w 1771785"/>
                    <a:gd name="connsiteY7" fmla="*/ 1067651 h 1241426"/>
                    <a:gd name="connsiteX8" fmla="*/ 766890 w 1771785"/>
                    <a:gd name="connsiteY8" fmla="*/ 857250 h 1241426"/>
                    <a:gd name="connsiteX9" fmla="*/ 0 w 1771785"/>
                    <a:gd name="connsiteY9" fmla="*/ 857250 h 1241426"/>
                    <a:gd name="connsiteX10" fmla="*/ 14988 w 1771785"/>
                    <a:gd name="connsiteY10" fmla="*/ 708568 h 1241426"/>
                    <a:gd name="connsiteX11" fmla="*/ 884372 w 1771785"/>
                    <a:gd name="connsiteY11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84312 w 1771785"/>
                    <a:gd name="connsiteY6" fmla="*/ 1067651 h 1241426"/>
                    <a:gd name="connsiteX7" fmla="*/ 766890 w 1771785"/>
                    <a:gd name="connsiteY7" fmla="*/ 857250 h 1241426"/>
                    <a:gd name="connsiteX8" fmla="*/ 0 w 1771785"/>
                    <a:gd name="connsiteY8" fmla="*/ 857250 h 1241426"/>
                    <a:gd name="connsiteX9" fmla="*/ 14988 w 1771785"/>
                    <a:gd name="connsiteY9" fmla="*/ 708568 h 1241426"/>
                    <a:gd name="connsiteX10" fmla="*/ 884372 w 1771785"/>
                    <a:gd name="connsiteY10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373330 w 1771785"/>
                    <a:gd name="connsiteY3" fmla="*/ 1241426 h 1241426"/>
                    <a:gd name="connsiteX4" fmla="*/ 1129736 w 1771785"/>
                    <a:gd name="connsiteY4" fmla="*/ 1140526 h 1241426"/>
                    <a:gd name="connsiteX5" fmla="*/ 1084312 w 1771785"/>
                    <a:gd name="connsiteY5" fmla="*/ 1067651 h 1241426"/>
                    <a:gd name="connsiteX6" fmla="*/ 766890 w 1771785"/>
                    <a:gd name="connsiteY6" fmla="*/ 857250 h 1241426"/>
                    <a:gd name="connsiteX7" fmla="*/ 0 w 1771785"/>
                    <a:gd name="connsiteY7" fmla="*/ 857250 h 1241426"/>
                    <a:gd name="connsiteX8" fmla="*/ 14988 w 1771785"/>
                    <a:gd name="connsiteY8" fmla="*/ 708568 h 1241426"/>
                    <a:gd name="connsiteX9" fmla="*/ 884372 w 1771785"/>
                    <a:gd name="connsiteY9" fmla="*/ 0 h 1241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71785" h="1241426">
                      <a:moveTo>
                        <a:pt x="884372" y="0"/>
                      </a:moveTo>
                      <a:cubicBezTo>
                        <a:pt x="1374477" y="0"/>
                        <a:pt x="1771785" y="397308"/>
                        <a:pt x="1771785" y="887413"/>
                      </a:cubicBezTo>
                      <a:cubicBezTo>
                        <a:pt x="1771785" y="1009939"/>
                        <a:pt x="1746954" y="1126666"/>
                        <a:pt x="1702048" y="1232834"/>
                      </a:cubicBezTo>
                      <a:lnTo>
                        <a:pt x="1373330" y="1241426"/>
                      </a:lnTo>
                      <a:cubicBezTo>
                        <a:pt x="1278201" y="1241426"/>
                        <a:pt x="1192077" y="1202867"/>
                        <a:pt x="1129736" y="1140526"/>
                      </a:cubicBezTo>
                      <a:lnTo>
                        <a:pt x="1084312" y="1067651"/>
                      </a:lnTo>
                      <a:cubicBezTo>
                        <a:pt x="1032015" y="944007"/>
                        <a:pt x="909584" y="857250"/>
                        <a:pt x="766890" y="857250"/>
                      </a:cubicBezTo>
                      <a:lnTo>
                        <a:pt x="0" y="857250"/>
                      </a:lnTo>
                      <a:lnTo>
                        <a:pt x="14988" y="708568"/>
                      </a:lnTo>
                      <a:cubicBezTo>
                        <a:pt x="97736" y="304189"/>
                        <a:pt x="455530" y="0"/>
                        <a:pt x="88437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0" name="四角形: 角を丸くする 3">
                  <a:extLst>
                    <a:ext uri="{FF2B5EF4-FFF2-40B4-BE49-F238E27FC236}">
                      <a16:creationId xmlns:a16="http://schemas.microsoft.com/office/drawing/2014/main" id="{9055F3C0-51AE-4605-BB84-38F6268D2801}"/>
                    </a:ext>
                  </a:extLst>
                </p:cNvPr>
                <p:cNvSpPr/>
                <p:nvPr/>
              </p:nvSpPr>
              <p:spPr>
                <a:xfrm>
                  <a:off x="3009767" y="3270249"/>
                  <a:ext cx="701808" cy="95485"/>
                </a:xfrm>
                <a:custGeom>
                  <a:avLst/>
                  <a:gdLst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88900 w 701808"/>
                    <a:gd name="connsiteY6" fmla="*/ 177800 h 177800"/>
                    <a:gd name="connsiteX7" fmla="*/ 0 w 701808"/>
                    <a:gd name="connsiteY7" fmla="*/ 88900 h 177800"/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0 w 701808"/>
                    <a:gd name="connsiteY6" fmla="*/ 88900 h 177800"/>
                    <a:gd name="connsiteX0" fmla="*/ 0 w 701808"/>
                    <a:gd name="connsiteY0" fmla="*/ 88900 h 95485"/>
                    <a:gd name="connsiteX1" fmla="*/ 88900 w 701808"/>
                    <a:gd name="connsiteY1" fmla="*/ 0 h 95485"/>
                    <a:gd name="connsiteX2" fmla="*/ 612908 w 701808"/>
                    <a:gd name="connsiteY2" fmla="*/ 0 h 95485"/>
                    <a:gd name="connsiteX3" fmla="*/ 701808 w 701808"/>
                    <a:gd name="connsiteY3" fmla="*/ 88900 h 95485"/>
                    <a:gd name="connsiteX4" fmla="*/ 701808 w 701808"/>
                    <a:gd name="connsiteY4" fmla="*/ 88900 h 95485"/>
                    <a:gd name="connsiteX5" fmla="*/ 0 w 701808"/>
                    <a:gd name="connsiteY5" fmla="*/ 88900 h 95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1808" h="95485">
                      <a:moveTo>
                        <a:pt x="0" y="88900"/>
                      </a:moveTo>
                      <a:cubicBezTo>
                        <a:pt x="0" y="39802"/>
                        <a:pt x="39802" y="0"/>
                        <a:pt x="88900" y="0"/>
                      </a:cubicBezTo>
                      <a:lnTo>
                        <a:pt x="612908" y="0"/>
                      </a:lnTo>
                      <a:cubicBezTo>
                        <a:pt x="662006" y="0"/>
                        <a:pt x="701808" y="39802"/>
                        <a:pt x="701808" y="88900"/>
                      </a:cubicBezTo>
                      <a:lnTo>
                        <a:pt x="701808" y="88900"/>
                      </a:lnTo>
                      <a:cubicBezTo>
                        <a:pt x="584840" y="88900"/>
                        <a:pt x="102151" y="103717"/>
                        <a:pt x="0" y="8890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E71E2540-7B78-4634-8B50-6E6E243F24BB}"/>
                    </a:ext>
                  </a:extLst>
                </p:cNvPr>
                <p:cNvSpPr/>
                <p:nvPr/>
              </p:nvSpPr>
              <p:spPr>
                <a:xfrm>
                  <a:off x="3271514" y="3033714"/>
                  <a:ext cx="1718189" cy="142875"/>
                </a:xfrm>
                <a:custGeom>
                  <a:avLst/>
                  <a:gdLst>
                    <a:gd name="connsiteX0" fmla="*/ 48463 w 1718189"/>
                    <a:gd name="connsiteY0" fmla="*/ 0 h 142875"/>
                    <a:gd name="connsiteX1" fmla="*/ 1671474 w 1718189"/>
                    <a:gd name="connsiteY1" fmla="*/ 0 h 142875"/>
                    <a:gd name="connsiteX2" fmla="*/ 1676998 w 1718189"/>
                    <a:gd name="connsiteY2" fmla="*/ 10178 h 142875"/>
                    <a:gd name="connsiteX3" fmla="*/ 1718189 w 1718189"/>
                    <a:gd name="connsiteY3" fmla="*/ 142875 h 142875"/>
                    <a:gd name="connsiteX4" fmla="*/ 0 w 1718189"/>
                    <a:gd name="connsiteY4" fmla="*/ 142875 h 142875"/>
                    <a:gd name="connsiteX5" fmla="*/ 33463 w 1718189"/>
                    <a:gd name="connsiteY5" fmla="*/ 30207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8189" h="142875">
                      <a:moveTo>
                        <a:pt x="48463" y="0"/>
                      </a:moveTo>
                      <a:lnTo>
                        <a:pt x="1671474" y="0"/>
                      </a:lnTo>
                      <a:lnTo>
                        <a:pt x="1676998" y="10178"/>
                      </a:lnTo>
                      <a:lnTo>
                        <a:pt x="1718189" y="142875"/>
                      </a:lnTo>
                      <a:lnTo>
                        <a:pt x="0" y="142875"/>
                      </a:lnTo>
                      <a:lnTo>
                        <a:pt x="33463" y="3020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2" name="四角形: 角を丸くする 301">
                  <a:extLst>
                    <a:ext uri="{FF2B5EF4-FFF2-40B4-BE49-F238E27FC236}">
                      <a16:creationId xmlns:a16="http://schemas.microsoft.com/office/drawing/2014/main" id="{8246F1BA-B6F9-4AFB-B3C5-6B38BD1D3F0A}"/>
                    </a:ext>
                  </a:extLst>
                </p:cNvPr>
                <p:cNvSpPr/>
                <p:nvPr/>
              </p:nvSpPr>
              <p:spPr>
                <a:xfrm rot="18900000">
                  <a:off x="3512664" y="2767553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3" name="四角形: 角を丸くする 302">
                  <a:extLst>
                    <a:ext uri="{FF2B5EF4-FFF2-40B4-BE49-F238E27FC236}">
                      <a16:creationId xmlns:a16="http://schemas.microsoft.com/office/drawing/2014/main" id="{73F5F43D-58A3-47B6-8775-B6A06C3C8DEE}"/>
                    </a:ext>
                  </a:extLst>
                </p:cNvPr>
                <p:cNvSpPr/>
                <p:nvPr/>
              </p:nvSpPr>
              <p:spPr>
                <a:xfrm rot="20263087">
                  <a:off x="3736502" y="2619916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2F9BB8BD-B325-43DC-9230-7528EBE79FA9}"/>
                </a:ext>
              </a:extLst>
            </p:cNvPr>
            <p:cNvGrpSpPr/>
            <p:nvPr/>
          </p:nvGrpSpPr>
          <p:grpSpPr>
            <a:xfrm>
              <a:off x="329793" y="3416914"/>
              <a:ext cx="1933831" cy="2368717"/>
              <a:chOff x="3989055" y="3877328"/>
              <a:chExt cx="1933831" cy="2368717"/>
            </a:xfrm>
          </p:grpSpPr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9B84F3D8-213A-4208-A1CB-ACAD04A4BA26}"/>
                  </a:ext>
                </a:extLst>
              </p:cNvPr>
              <p:cNvGrpSpPr/>
              <p:nvPr/>
            </p:nvGrpSpPr>
            <p:grpSpPr>
              <a:xfrm>
                <a:off x="3989055" y="3990806"/>
                <a:ext cx="1933831" cy="2255239"/>
                <a:chOff x="3184269" y="-406563"/>
                <a:chExt cx="2955511" cy="3446725"/>
              </a:xfrm>
            </p:grpSpPr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93DBBE22-321A-4EAD-8C04-047E0FD56BE5}"/>
                    </a:ext>
                  </a:extLst>
                </p:cNvPr>
                <p:cNvSpPr/>
                <p:nvPr/>
              </p:nvSpPr>
              <p:spPr>
                <a:xfrm>
                  <a:off x="4240847" y="888028"/>
                  <a:ext cx="509299" cy="446667"/>
                </a:xfrm>
                <a:custGeom>
                  <a:avLst/>
                  <a:gdLst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124473 w 509299"/>
                    <a:gd name="connsiteY9" fmla="*/ 134135 h 446667"/>
                    <a:gd name="connsiteX10" fmla="*/ 47061 w 509299"/>
                    <a:gd name="connsiteY10" fmla="*/ 134135 h 446667"/>
                    <a:gd name="connsiteX11" fmla="*/ 0 w 509299"/>
                    <a:gd name="connsiteY11" fmla="*/ 87074 h 446667"/>
                    <a:gd name="connsiteX12" fmla="*/ 0 w 509299"/>
                    <a:gd name="connsiteY12" fmla="*/ 43925 h 446667"/>
                    <a:gd name="connsiteX13" fmla="*/ 43925 w 509299"/>
                    <a:gd name="connsiteY13" fmla="*/ 0 h 446667"/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47061 w 509299"/>
                    <a:gd name="connsiteY9" fmla="*/ 134135 h 446667"/>
                    <a:gd name="connsiteX10" fmla="*/ 0 w 509299"/>
                    <a:gd name="connsiteY10" fmla="*/ 87074 h 446667"/>
                    <a:gd name="connsiteX11" fmla="*/ 0 w 509299"/>
                    <a:gd name="connsiteY11" fmla="*/ 43925 h 446667"/>
                    <a:gd name="connsiteX12" fmla="*/ 43925 w 509299"/>
                    <a:gd name="connsiteY12" fmla="*/ 0 h 4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9299" h="446667">
                      <a:moveTo>
                        <a:pt x="43925" y="0"/>
                      </a:moveTo>
                      <a:lnTo>
                        <a:pt x="172250" y="0"/>
                      </a:lnTo>
                      <a:cubicBezTo>
                        <a:pt x="196509" y="0"/>
                        <a:pt x="216175" y="19666"/>
                        <a:pt x="216175" y="43925"/>
                      </a:cubicBezTo>
                      <a:lnTo>
                        <a:pt x="216175" y="87074"/>
                      </a:lnTo>
                      <a:lnTo>
                        <a:pt x="212659" y="95563"/>
                      </a:lnTo>
                      <a:lnTo>
                        <a:pt x="486541" y="316130"/>
                      </a:lnTo>
                      <a:cubicBezTo>
                        <a:pt x="516187" y="343134"/>
                        <a:pt x="517206" y="389872"/>
                        <a:pt x="487617" y="419597"/>
                      </a:cubicBezTo>
                      <a:cubicBezTo>
                        <a:pt x="458027" y="449324"/>
                        <a:pt x="403244" y="457102"/>
                        <a:pt x="373599" y="430099"/>
                      </a:cubicBezTo>
                      <a:lnTo>
                        <a:pt x="119715" y="139430"/>
                      </a:lnTo>
                      <a:lnTo>
                        <a:pt x="47061" y="134135"/>
                      </a:lnTo>
                      <a:cubicBezTo>
                        <a:pt x="21070" y="134135"/>
                        <a:pt x="0" y="113065"/>
                        <a:pt x="0" y="87074"/>
                      </a:cubicBezTo>
                      <a:lnTo>
                        <a:pt x="0" y="43925"/>
                      </a:lnTo>
                      <a:cubicBezTo>
                        <a:pt x="0" y="19666"/>
                        <a:pt x="19666" y="0"/>
                        <a:pt x="4392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" name="台形 149">
                  <a:extLst>
                    <a:ext uri="{FF2B5EF4-FFF2-40B4-BE49-F238E27FC236}">
                      <a16:creationId xmlns:a16="http://schemas.microsoft.com/office/drawing/2014/main" id="{DFEAE533-665A-4F2C-AB82-81D58D52FDE8}"/>
                    </a:ext>
                  </a:extLst>
                </p:cNvPr>
                <p:cNvSpPr/>
                <p:nvPr/>
              </p:nvSpPr>
              <p:spPr>
                <a:xfrm rot="18900000">
                  <a:off x="4486800" y="984605"/>
                  <a:ext cx="180279" cy="400176"/>
                </a:xfrm>
                <a:prstGeom prst="trapezoid">
                  <a:avLst>
                    <a:gd name="adj" fmla="val 8659"/>
                  </a:avLst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" name="台形 150">
                  <a:extLst>
                    <a:ext uri="{FF2B5EF4-FFF2-40B4-BE49-F238E27FC236}">
                      <a16:creationId xmlns:a16="http://schemas.microsoft.com/office/drawing/2014/main" id="{39A16C44-D291-4037-B919-9B59CFF9FD7A}"/>
                    </a:ext>
                  </a:extLst>
                </p:cNvPr>
                <p:cNvSpPr/>
                <p:nvPr/>
              </p:nvSpPr>
              <p:spPr>
                <a:xfrm rot="9900000">
                  <a:off x="4459201" y="1773688"/>
                  <a:ext cx="409370" cy="600568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" name="台形 151">
                  <a:extLst>
                    <a:ext uri="{FF2B5EF4-FFF2-40B4-BE49-F238E27FC236}">
                      <a16:creationId xmlns:a16="http://schemas.microsoft.com/office/drawing/2014/main" id="{609F5493-2E16-4017-A165-9F1D63EB5809}"/>
                    </a:ext>
                  </a:extLst>
                </p:cNvPr>
                <p:cNvSpPr/>
                <p:nvPr/>
              </p:nvSpPr>
              <p:spPr>
                <a:xfrm>
                  <a:off x="4787748" y="7632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B8585260-B0CF-460D-A586-05C78EFE9C73}"/>
                    </a:ext>
                  </a:extLst>
                </p:cNvPr>
                <p:cNvGrpSpPr/>
                <p:nvPr/>
              </p:nvGrpSpPr>
              <p:grpSpPr>
                <a:xfrm>
                  <a:off x="3184269" y="1221710"/>
                  <a:ext cx="2955511" cy="1818452"/>
                  <a:chOff x="6537069" y="1221710"/>
                  <a:chExt cx="2955511" cy="1818452"/>
                </a:xfrm>
              </p:grpSpPr>
              <p:grpSp>
                <p:nvGrpSpPr>
                  <p:cNvPr id="182" name="グループ化 181">
                    <a:extLst>
                      <a:ext uri="{FF2B5EF4-FFF2-40B4-BE49-F238E27FC236}">
                        <a16:creationId xmlns:a16="http://schemas.microsoft.com/office/drawing/2014/main" id="{084EA920-F0E6-4068-BD5E-E03865180416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537069" y="1221710"/>
                    <a:ext cx="2955511" cy="1818452"/>
                    <a:chOff x="1481283" y="3596120"/>
                    <a:chExt cx="2685187" cy="1652128"/>
                  </a:xfrm>
                </p:grpSpPr>
                <p:sp>
                  <p:nvSpPr>
                    <p:cNvPr id="186" name="星: 32 pt 185">
                      <a:extLst>
                        <a:ext uri="{FF2B5EF4-FFF2-40B4-BE49-F238E27FC236}">
                          <a16:creationId xmlns:a16="http://schemas.microsoft.com/office/drawing/2014/main" id="{E238A574-C07F-423C-B8FB-82590E9DE1E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56669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87" name="星: 32 pt 186">
                      <a:extLst>
                        <a:ext uri="{FF2B5EF4-FFF2-40B4-BE49-F238E27FC236}">
                          <a16:creationId xmlns:a16="http://schemas.microsoft.com/office/drawing/2014/main" id="{C9BCAB40-5EE2-4A6C-B26C-93D6D21CBB3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53725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88" name="円: 塗りつぶしなし 187">
                      <a:extLst>
                        <a:ext uri="{FF2B5EF4-FFF2-40B4-BE49-F238E27FC236}">
                          <a16:creationId xmlns:a16="http://schemas.microsoft.com/office/drawing/2014/main" id="{CB34A5D7-C3B1-4338-ACA8-6AD76B86FAD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80909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89" name="円: 塗りつぶしなし 188">
                      <a:extLst>
                        <a:ext uri="{FF2B5EF4-FFF2-40B4-BE49-F238E27FC236}">
                          <a16:creationId xmlns:a16="http://schemas.microsoft.com/office/drawing/2014/main" id="{EB27BA7C-1778-4FA9-8859-0225B648771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13680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90" name="アーチ 189">
                      <a:extLst>
                        <a:ext uri="{FF2B5EF4-FFF2-40B4-BE49-F238E27FC236}">
                          <a16:creationId xmlns:a16="http://schemas.microsoft.com/office/drawing/2014/main" id="{5C247E97-F167-4A53-9828-3E36288928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7873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8485845"/>
                        <a:gd name="adj3" fmla="val 6626"/>
                      </a:avLst>
                    </a:pr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91" name="フリーフォーム: 図形 190">
                      <a:extLst>
                        <a:ext uri="{FF2B5EF4-FFF2-40B4-BE49-F238E27FC236}">
                          <a16:creationId xmlns:a16="http://schemas.microsoft.com/office/drawing/2014/main" id="{62A2DBB3-E848-4C17-A8B2-3DDFD1310324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39630" y="3600617"/>
                      <a:ext cx="880721" cy="1249379"/>
                    </a:xfrm>
                    <a:custGeom>
                      <a:avLst/>
                      <a:gdLst>
                        <a:gd name="connsiteX0" fmla="*/ 880721 w 880721"/>
                        <a:gd name="connsiteY0" fmla="*/ 0 h 1249379"/>
                        <a:gd name="connsiteX1" fmla="*/ 880721 w 880721"/>
                        <a:gd name="connsiteY1" fmla="*/ 1249379 h 1249379"/>
                        <a:gd name="connsiteX2" fmla="*/ 787656 w 880721"/>
                        <a:gd name="connsiteY2" fmla="*/ 1249379 h 1249379"/>
                        <a:gd name="connsiteX3" fmla="*/ 787656 w 880721"/>
                        <a:gd name="connsiteY3" fmla="*/ 536412 h 1249379"/>
                        <a:gd name="connsiteX4" fmla="*/ 64849 w 880721"/>
                        <a:gd name="connsiteY4" fmla="*/ 953725 h 1249379"/>
                        <a:gd name="connsiteX5" fmla="*/ 39539 w 880721"/>
                        <a:gd name="connsiteY5" fmla="*/ 946943 h 1249379"/>
                        <a:gd name="connsiteX6" fmla="*/ 2485 w 880721"/>
                        <a:gd name="connsiteY6" fmla="*/ 882764 h 1249379"/>
                        <a:gd name="connsiteX7" fmla="*/ 9266 w 880721"/>
                        <a:gd name="connsiteY7" fmla="*/ 857454 h 1249379"/>
                        <a:gd name="connsiteX8" fmla="*/ 787656 w 880721"/>
                        <a:gd name="connsiteY8" fmla="*/ 408050 h 1249379"/>
                        <a:gd name="connsiteX9" fmla="*/ 787656 w 880721"/>
                        <a:gd name="connsiteY9" fmla="*/ 0 h 12493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880721" h="1249379">
                          <a:moveTo>
                            <a:pt x="880721" y="0"/>
                          </a:moveTo>
                          <a:lnTo>
                            <a:pt x="880721" y="1249379"/>
                          </a:lnTo>
                          <a:lnTo>
                            <a:pt x="787656" y="1249379"/>
                          </a:lnTo>
                          <a:lnTo>
                            <a:pt x="787656" y="536412"/>
                          </a:lnTo>
                          <a:lnTo>
                            <a:pt x="64849" y="953725"/>
                          </a:lnTo>
                          <a:cubicBezTo>
                            <a:pt x="55986" y="958841"/>
                            <a:pt x="44655" y="955805"/>
                            <a:pt x="39539" y="946943"/>
                          </a:cubicBezTo>
                          <a:lnTo>
                            <a:pt x="2485" y="882764"/>
                          </a:lnTo>
                          <a:cubicBezTo>
                            <a:pt x="-2632" y="873902"/>
                            <a:pt x="404" y="862570"/>
                            <a:pt x="9266" y="857454"/>
                          </a:cubicBezTo>
                          <a:lnTo>
                            <a:pt x="787656" y="408050"/>
                          </a:lnTo>
                          <a:lnTo>
                            <a:pt x="787656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92" name="円: 塗りつぶしなし 191">
                      <a:extLst>
                        <a:ext uri="{FF2B5EF4-FFF2-40B4-BE49-F238E27FC236}">
                          <a16:creationId xmlns:a16="http://schemas.microsoft.com/office/drawing/2014/main" id="{D54AA48B-3F49-4820-A252-B1682DBA87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4172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93" name="円: 塗りつぶしなし 192">
                      <a:extLst>
                        <a:ext uri="{FF2B5EF4-FFF2-40B4-BE49-F238E27FC236}">
                          <a16:creationId xmlns:a16="http://schemas.microsoft.com/office/drawing/2014/main" id="{CA002D48-0703-4662-B8CF-9C65194624A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6943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94" name="四角形: 角を丸くする 193">
                      <a:extLst>
                        <a:ext uri="{FF2B5EF4-FFF2-40B4-BE49-F238E27FC236}">
                          <a16:creationId xmlns:a16="http://schemas.microsoft.com/office/drawing/2014/main" id="{84C4063D-C0E3-47FF-9DF7-8C70E284EDC8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563055" y="4220940"/>
                      <a:ext cx="80851" cy="460467"/>
                    </a:xfrm>
                    <a:prstGeom prst="roundRect">
                      <a:avLst/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95" name="四角形: 上の 2 つの角を丸める 194">
                      <a:extLst>
                        <a:ext uri="{FF2B5EF4-FFF2-40B4-BE49-F238E27FC236}">
                          <a16:creationId xmlns:a16="http://schemas.microsoft.com/office/drawing/2014/main" id="{6DB64F2F-93B1-4631-9AB5-19D1EA36194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69345" y="4145756"/>
                      <a:ext cx="348130" cy="111788"/>
                    </a:xfrm>
                    <a:prstGeom prst="round2SameRect">
                      <a:avLst>
                        <a:gd name="adj1" fmla="val 50000"/>
                        <a:gd name="adj2" fmla="val 21704"/>
                      </a:avLst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96" name="台形 195">
                      <a:extLst>
                        <a:ext uri="{FF2B5EF4-FFF2-40B4-BE49-F238E27FC236}">
                          <a16:creationId xmlns:a16="http://schemas.microsoft.com/office/drawing/2014/main" id="{07275AD7-07D0-470F-B8A9-44DF2410172C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417538" y="3596120"/>
                      <a:ext cx="748932" cy="546323"/>
                    </a:xfrm>
                    <a:prstGeom prst="trapezoid">
                      <a:avLst/>
                    </a:prstGeom>
                    <a:pattFill prst="dkVert">
                      <a:fgClr>
                        <a:sysClr val="window" lastClr="FFFFFF">
                          <a:lumMod val="50000"/>
                        </a:sysClr>
                      </a:fgClr>
                      <a:bgClr>
                        <a:sysClr val="window" lastClr="FFFFFF">
                          <a:lumMod val="85000"/>
                        </a:sysClr>
                      </a:bgClr>
                    </a:patt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97" name="アーチ 196">
                      <a:extLst>
                        <a:ext uri="{FF2B5EF4-FFF2-40B4-BE49-F238E27FC236}">
                          <a16:creationId xmlns:a16="http://schemas.microsoft.com/office/drawing/2014/main" id="{EB78A4CB-FF4B-47EA-8E72-5A07BCDC2A9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128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9396920"/>
                        <a:gd name="adj3" fmla="val 7273"/>
                      </a:avLst>
                    </a:pr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293" name="四角形: 角を丸くする 292">
                      <a:extLst>
                        <a:ext uri="{FF2B5EF4-FFF2-40B4-BE49-F238E27FC236}">
                          <a16:creationId xmlns:a16="http://schemas.microsoft.com/office/drawing/2014/main" id="{C1B4343E-516A-475A-8E22-E1E3B1A0750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4002" y="4156019"/>
                      <a:ext cx="755797" cy="50301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294" name="楕円 293">
                      <a:extLst>
                        <a:ext uri="{FF2B5EF4-FFF2-40B4-BE49-F238E27FC236}">
                          <a16:creationId xmlns:a16="http://schemas.microsoft.com/office/drawing/2014/main" id="{6726BA33-D997-4960-8A44-7E0CBEF881C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94681" y="4587322"/>
                      <a:ext cx="248644" cy="248642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83" name="グループ化 182">
                    <a:extLst>
                      <a:ext uri="{FF2B5EF4-FFF2-40B4-BE49-F238E27FC236}">
                        <a16:creationId xmlns:a16="http://schemas.microsoft.com/office/drawing/2014/main" id="{842AF3C3-579C-4067-BE2F-3527AB273379}"/>
                      </a:ext>
                    </a:extLst>
                  </p:cNvPr>
                  <p:cNvGrpSpPr/>
                  <p:nvPr/>
                </p:nvGrpSpPr>
                <p:grpSpPr>
                  <a:xfrm>
                    <a:off x="7739173" y="2183221"/>
                    <a:ext cx="1343362" cy="532629"/>
                    <a:chOff x="1081198" y="2183221"/>
                    <a:chExt cx="1343362" cy="532629"/>
                  </a:xfrm>
                </p:grpSpPr>
                <p:sp>
                  <p:nvSpPr>
                    <p:cNvPr id="184" name="フリーフォーム: 図形 183">
                      <a:extLst>
                        <a:ext uri="{FF2B5EF4-FFF2-40B4-BE49-F238E27FC236}">
                          <a16:creationId xmlns:a16="http://schemas.microsoft.com/office/drawing/2014/main" id="{A3AE4A01-6D36-4A8B-8E30-A3BF86DC1C6E}"/>
                        </a:ext>
                      </a:extLst>
                    </p:cNvPr>
                    <p:cNvSpPr/>
                    <p:nvPr/>
                  </p:nvSpPr>
                  <p:spPr bwMode="auto">
                    <a:xfrm rot="5400000" flipH="1">
                      <a:off x="1486564" y="1777855"/>
                      <a:ext cx="532629" cy="1343362"/>
                    </a:xfrm>
                    <a:custGeom>
                      <a:avLst/>
                      <a:gdLst>
                        <a:gd name="connsiteX0" fmla="*/ 483912 w 483912"/>
                        <a:gd name="connsiteY0" fmla="*/ 978535 h 1220492"/>
                        <a:gd name="connsiteX1" fmla="*/ 241956 w 483912"/>
                        <a:gd name="connsiteY1" fmla="*/ 1220492 h 1220492"/>
                        <a:gd name="connsiteX2" fmla="*/ 0 w 483912"/>
                        <a:gd name="connsiteY2" fmla="*/ 978535 h 1220492"/>
                        <a:gd name="connsiteX3" fmla="*/ 4916 w 483912"/>
                        <a:gd name="connsiteY3" fmla="*/ 929772 h 1220492"/>
                        <a:gd name="connsiteX4" fmla="*/ 6414 w 483912"/>
                        <a:gd name="connsiteY4" fmla="*/ 924946 h 1220492"/>
                        <a:gd name="connsiteX5" fmla="*/ 74367 w 483912"/>
                        <a:gd name="connsiteY5" fmla="*/ 172654 h 1220492"/>
                        <a:gd name="connsiteX6" fmla="*/ 73517 w 483912"/>
                        <a:gd name="connsiteY6" fmla="*/ 168442 h 1220492"/>
                        <a:gd name="connsiteX7" fmla="*/ 241957 w 483912"/>
                        <a:gd name="connsiteY7" fmla="*/ 0 h 1220492"/>
                        <a:gd name="connsiteX8" fmla="*/ 410397 w 483912"/>
                        <a:gd name="connsiteY8" fmla="*/ 168442 h 1220492"/>
                        <a:gd name="connsiteX9" fmla="*/ 409548 w 483912"/>
                        <a:gd name="connsiteY9" fmla="*/ 172644 h 1220492"/>
                        <a:gd name="connsiteX10" fmla="*/ 477503 w 483912"/>
                        <a:gd name="connsiteY10" fmla="*/ 924960 h 1220492"/>
                        <a:gd name="connsiteX11" fmla="*/ 478997 w 483912"/>
                        <a:gd name="connsiteY11" fmla="*/ 929772 h 1220492"/>
                        <a:gd name="connsiteX12" fmla="*/ 483912 w 483912"/>
                        <a:gd name="connsiteY12" fmla="*/ 978535 h 12204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483912" h="1220492">
                          <a:moveTo>
                            <a:pt x="483912" y="978535"/>
                          </a:moveTo>
                          <a:cubicBezTo>
                            <a:pt x="483912" y="1112164"/>
                            <a:pt x="375585" y="1220492"/>
                            <a:pt x="241956" y="1220492"/>
                          </a:cubicBezTo>
                          <a:cubicBezTo>
                            <a:pt x="108327" y="1220492"/>
                            <a:pt x="0" y="1112164"/>
                            <a:pt x="0" y="978535"/>
                          </a:cubicBezTo>
                          <a:cubicBezTo>
                            <a:pt x="0" y="961831"/>
                            <a:pt x="1693" y="945523"/>
                            <a:pt x="4916" y="929772"/>
                          </a:cubicBezTo>
                          <a:lnTo>
                            <a:pt x="6414" y="924946"/>
                          </a:lnTo>
                          <a:lnTo>
                            <a:pt x="74367" y="172654"/>
                          </a:lnTo>
                          <a:lnTo>
                            <a:pt x="73517" y="168442"/>
                          </a:lnTo>
                          <a:cubicBezTo>
                            <a:pt x="73517" y="75414"/>
                            <a:pt x="148930" y="0"/>
                            <a:pt x="241957" y="0"/>
                          </a:cubicBezTo>
                          <a:cubicBezTo>
                            <a:pt x="334984" y="0"/>
                            <a:pt x="410397" y="75414"/>
                            <a:pt x="410397" y="168442"/>
                          </a:cubicBezTo>
                          <a:lnTo>
                            <a:pt x="409548" y="172644"/>
                          </a:lnTo>
                          <a:lnTo>
                            <a:pt x="477503" y="924960"/>
                          </a:lnTo>
                          <a:lnTo>
                            <a:pt x="478997" y="929772"/>
                          </a:lnTo>
                          <a:cubicBezTo>
                            <a:pt x="482220" y="945523"/>
                            <a:pt x="483912" y="961831"/>
                            <a:pt x="483912" y="978535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85" name="楕円 184">
                      <a:extLst>
                        <a:ext uri="{FF2B5EF4-FFF2-40B4-BE49-F238E27FC236}">
                          <a16:creationId xmlns:a16="http://schemas.microsoft.com/office/drawing/2014/main" id="{1B69F080-7AF5-40C4-99A4-A6391C0C5411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1218497" y="2325380"/>
                      <a:ext cx="248312" cy="248312"/>
                    </a:xfrm>
                    <a:prstGeom prst="ellipse">
                      <a:avLst/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58A8B20E-9E9F-462D-966A-0E798CC2E48F}"/>
                    </a:ext>
                  </a:extLst>
                </p:cNvPr>
                <p:cNvGrpSpPr/>
                <p:nvPr/>
              </p:nvGrpSpPr>
              <p:grpSpPr>
                <a:xfrm rot="900000">
                  <a:off x="4473717" y="2397339"/>
                  <a:ext cx="262583" cy="432734"/>
                  <a:chOff x="1213593" y="2419137"/>
                  <a:chExt cx="262583" cy="432734"/>
                </a:xfrm>
              </p:grpSpPr>
              <p:sp>
                <p:nvSpPr>
                  <p:cNvPr id="180" name="四角形: 上の 2 つの角を丸める 179">
                    <a:extLst>
                      <a:ext uri="{FF2B5EF4-FFF2-40B4-BE49-F238E27FC236}">
                        <a16:creationId xmlns:a16="http://schemas.microsoft.com/office/drawing/2014/main" id="{22076529-7B32-4B68-911F-F32F6667AB4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305955" y="2419137"/>
                    <a:ext cx="77859" cy="37693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1" name="四角形: 上の 2 つの角を丸める 180">
                    <a:extLst>
                      <a:ext uri="{FF2B5EF4-FFF2-40B4-BE49-F238E27FC236}">
                        <a16:creationId xmlns:a16="http://schemas.microsoft.com/office/drawing/2014/main" id="{66510335-8386-4586-969C-916D30B3E201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3593" y="2758527"/>
                    <a:ext cx="262583" cy="93344"/>
                  </a:xfrm>
                  <a:prstGeom prst="round2SameRect">
                    <a:avLst>
                      <a:gd name="adj1" fmla="val 32959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F3FCD652-A276-48F3-9B9F-10CDFE39CC54}"/>
                    </a:ext>
                  </a:extLst>
                </p:cNvPr>
                <p:cNvGrpSpPr/>
                <p:nvPr/>
              </p:nvGrpSpPr>
              <p:grpSpPr>
                <a:xfrm rot="900000">
                  <a:off x="4540240" y="1701702"/>
                  <a:ext cx="456518" cy="1056825"/>
                  <a:chOff x="1367356" y="1701702"/>
                  <a:chExt cx="456518" cy="1056825"/>
                </a:xfrm>
              </p:grpSpPr>
              <p:sp>
                <p:nvSpPr>
                  <p:cNvPr id="177" name="台形 176">
                    <a:extLst>
                      <a:ext uri="{FF2B5EF4-FFF2-40B4-BE49-F238E27FC236}">
                        <a16:creationId xmlns:a16="http://schemas.microsoft.com/office/drawing/2014/main" id="{8C39C85A-25D9-409C-901F-7E95DF667F0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518814" y="2086298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5A779D2A-53E5-4A53-9ECC-8B1ECC13C6A5}"/>
                      </a:ext>
                    </a:extLst>
                  </p:cNvPr>
                  <p:cNvSpPr/>
                  <p:nvPr/>
                </p:nvSpPr>
                <p:spPr>
                  <a:xfrm>
                    <a:off x="1367356" y="258623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9" name="台形 178">
                    <a:extLst>
                      <a:ext uri="{FF2B5EF4-FFF2-40B4-BE49-F238E27FC236}">
                        <a16:creationId xmlns:a16="http://schemas.microsoft.com/office/drawing/2014/main" id="{01BE5C66-14C6-4BBB-83E3-2154BF5EFEF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414504" y="1701702"/>
                    <a:ext cx="409370" cy="856657"/>
                  </a:xfrm>
                  <a:prstGeom prst="trapezoid">
                    <a:avLst>
                      <a:gd name="adj" fmla="val 17748"/>
                    </a:avLst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56" name="四角形: 上の 2 つの角を丸める 155">
                  <a:extLst>
                    <a:ext uri="{FF2B5EF4-FFF2-40B4-BE49-F238E27FC236}">
                      <a16:creationId xmlns:a16="http://schemas.microsoft.com/office/drawing/2014/main" id="{C2397CE6-9828-47D3-A818-C6ED4AFD5AA1}"/>
                    </a:ext>
                  </a:extLst>
                </p:cNvPr>
                <p:cNvSpPr/>
                <p:nvPr/>
              </p:nvSpPr>
              <p:spPr>
                <a:xfrm>
                  <a:off x="4641075" y="9435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57" name="グループ化 156">
                  <a:extLst>
                    <a:ext uri="{FF2B5EF4-FFF2-40B4-BE49-F238E27FC236}">
                      <a16:creationId xmlns:a16="http://schemas.microsoft.com/office/drawing/2014/main" id="{14AAFD54-3EB0-47D6-BACF-156E3F450FCD}"/>
                    </a:ext>
                  </a:extLst>
                </p:cNvPr>
                <p:cNvGrpSpPr/>
                <p:nvPr/>
              </p:nvGrpSpPr>
              <p:grpSpPr>
                <a:xfrm>
                  <a:off x="3906927" y="881548"/>
                  <a:ext cx="652877" cy="334322"/>
                  <a:chOff x="671569" y="862641"/>
                  <a:chExt cx="683016" cy="349755"/>
                </a:xfrm>
              </p:grpSpPr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90322200-E33F-445F-9A51-D7D89DE84E31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705980" y="841278"/>
                    <a:ext cx="327463" cy="396286"/>
                  </a:xfrm>
                  <a:custGeom>
                    <a:avLst/>
                    <a:gdLst>
                      <a:gd name="connsiteX0" fmla="*/ 0 w 297512"/>
                      <a:gd name="connsiteY0" fmla="*/ 360040 h 360040"/>
                      <a:gd name="connsiteX1" fmla="*/ 0 w 297512"/>
                      <a:gd name="connsiteY1" fmla="*/ 148756 h 360040"/>
                      <a:gd name="connsiteX2" fmla="*/ 148756 w 297512"/>
                      <a:gd name="connsiteY2" fmla="*/ 0 h 360040"/>
                      <a:gd name="connsiteX3" fmla="*/ 297512 w 297512"/>
                      <a:gd name="connsiteY3" fmla="*/ 148756 h 360040"/>
                      <a:gd name="connsiteX4" fmla="*/ 297512 w 297512"/>
                      <a:gd name="connsiteY4" fmla="*/ 360040 h 360040"/>
                      <a:gd name="connsiteX5" fmla="*/ 212509 w 297512"/>
                      <a:gd name="connsiteY5" fmla="*/ 360040 h 360040"/>
                      <a:gd name="connsiteX6" fmla="*/ 212509 w 297512"/>
                      <a:gd name="connsiteY6" fmla="*/ 148756 h 360040"/>
                      <a:gd name="connsiteX7" fmla="*/ 148756 w 297512"/>
                      <a:gd name="connsiteY7" fmla="*/ 85003 h 360040"/>
                      <a:gd name="connsiteX8" fmla="*/ 148756 w 297512"/>
                      <a:gd name="connsiteY8" fmla="*/ 85004 h 360040"/>
                      <a:gd name="connsiteX9" fmla="*/ 85003 w 297512"/>
                      <a:gd name="connsiteY9" fmla="*/ 148757 h 360040"/>
                      <a:gd name="connsiteX10" fmla="*/ 85004 w 297512"/>
                      <a:gd name="connsiteY10" fmla="*/ 360040 h 36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97512" h="360040">
                        <a:moveTo>
                          <a:pt x="0" y="360040"/>
                        </a:moveTo>
                        <a:lnTo>
                          <a:pt x="0" y="148756"/>
                        </a:lnTo>
                        <a:cubicBezTo>
                          <a:pt x="0" y="66600"/>
                          <a:pt x="66600" y="0"/>
                          <a:pt x="148756" y="0"/>
                        </a:cubicBezTo>
                        <a:cubicBezTo>
                          <a:pt x="230912" y="0"/>
                          <a:pt x="297512" y="66600"/>
                          <a:pt x="297512" y="148756"/>
                        </a:cubicBezTo>
                        <a:lnTo>
                          <a:pt x="297512" y="360040"/>
                        </a:lnTo>
                        <a:lnTo>
                          <a:pt x="212509" y="360040"/>
                        </a:lnTo>
                        <a:lnTo>
                          <a:pt x="212509" y="148756"/>
                        </a:lnTo>
                        <a:cubicBezTo>
                          <a:pt x="212509" y="113546"/>
                          <a:pt x="183966" y="85003"/>
                          <a:pt x="148756" y="85003"/>
                        </a:cubicBezTo>
                        <a:lnTo>
                          <a:pt x="148756" y="85004"/>
                        </a:lnTo>
                        <a:cubicBezTo>
                          <a:pt x="113546" y="85004"/>
                          <a:pt x="85003" y="113547"/>
                          <a:pt x="85003" y="148757"/>
                        </a:cubicBezTo>
                        <a:lnTo>
                          <a:pt x="85004" y="36004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5" name="四角形: 角を丸くする 174">
                    <a:extLst>
                      <a:ext uri="{FF2B5EF4-FFF2-40B4-BE49-F238E27FC236}">
                        <a16:creationId xmlns:a16="http://schemas.microsoft.com/office/drawing/2014/main" id="{2E92300B-89E7-4312-B703-7988C650958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28075" y="862641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6" name="四角形: 角を丸くする 175">
                    <a:extLst>
                      <a:ext uri="{FF2B5EF4-FFF2-40B4-BE49-F238E27FC236}">
                        <a16:creationId xmlns:a16="http://schemas.microsoft.com/office/drawing/2014/main" id="{EB9B3113-3368-453A-A9E0-8DA930695579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007835" y="1093287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7BE316D4-18DE-48A5-BDC0-093035FF657B}"/>
                    </a:ext>
                  </a:extLst>
                </p:cNvPr>
                <p:cNvSpPr/>
                <p:nvPr/>
              </p:nvSpPr>
              <p:spPr>
                <a:xfrm rot="8100000">
                  <a:off x="4444724" y="988993"/>
                  <a:ext cx="226038" cy="612664"/>
                </a:xfrm>
                <a:custGeom>
                  <a:avLst/>
                  <a:gdLst>
                    <a:gd name="connsiteX0" fmla="*/ 89801 w 226038"/>
                    <a:gd name="connsiteY0" fmla="*/ 596194 h 612664"/>
                    <a:gd name="connsiteX1" fmla="*/ 16471 w 226038"/>
                    <a:gd name="connsiteY1" fmla="*/ 522863 h 612664"/>
                    <a:gd name="connsiteX2" fmla="*/ 16471 w 226038"/>
                    <a:gd name="connsiteY2" fmla="*/ 443335 h 612664"/>
                    <a:gd name="connsiteX3" fmla="*/ 55533 w 226038"/>
                    <a:gd name="connsiteY3" fmla="*/ 404273 h 612664"/>
                    <a:gd name="connsiteX4" fmla="*/ 72345 w 226038"/>
                    <a:gd name="connsiteY4" fmla="*/ 393109 h 612664"/>
                    <a:gd name="connsiteX5" fmla="*/ 37927 w 226038"/>
                    <a:gd name="connsiteY5" fmla="*/ 73924 h 612664"/>
                    <a:gd name="connsiteX6" fmla="*/ 110329 w 226038"/>
                    <a:gd name="connsiteY6" fmla="*/ 1 h 612664"/>
                    <a:gd name="connsiteX7" fmla="*/ 198378 w 226038"/>
                    <a:gd name="connsiteY7" fmla="*/ 73198 h 612664"/>
                    <a:gd name="connsiteX8" fmla="*/ 173782 w 226038"/>
                    <a:gd name="connsiteY8" fmla="*/ 437316 h 612664"/>
                    <a:gd name="connsiteX9" fmla="*/ 208392 w 226038"/>
                    <a:gd name="connsiteY9" fmla="*/ 471926 h 612664"/>
                    <a:gd name="connsiteX10" fmla="*/ 208392 w 226038"/>
                    <a:gd name="connsiteY10" fmla="*/ 557132 h 612664"/>
                    <a:gd name="connsiteX11" fmla="*/ 169330 w 226038"/>
                    <a:gd name="connsiteY11" fmla="*/ 596194 h 612664"/>
                    <a:gd name="connsiteX12" fmla="*/ 89801 w 226038"/>
                    <a:gd name="connsiteY12" fmla="*/ 596194 h 612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038" h="612664">
                      <a:moveTo>
                        <a:pt x="89801" y="596194"/>
                      </a:moveTo>
                      <a:lnTo>
                        <a:pt x="16471" y="522863"/>
                      </a:lnTo>
                      <a:cubicBezTo>
                        <a:pt x="-5491" y="500902"/>
                        <a:pt x="-5491" y="465296"/>
                        <a:pt x="16471" y="443335"/>
                      </a:cubicBezTo>
                      <a:lnTo>
                        <a:pt x="55533" y="404273"/>
                      </a:lnTo>
                      <a:lnTo>
                        <a:pt x="72345" y="393109"/>
                      </a:lnTo>
                      <a:lnTo>
                        <a:pt x="37927" y="73924"/>
                      </a:lnTo>
                      <a:cubicBezTo>
                        <a:pt x="36059" y="33867"/>
                        <a:pt x="68387" y="97"/>
                        <a:pt x="110329" y="1"/>
                      </a:cubicBezTo>
                      <a:cubicBezTo>
                        <a:pt x="152272" y="-96"/>
                        <a:pt x="196509" y="33142"/>
                        <a:pt x="198378" y="73198"/>
                      </a:cubicBezTo>
                      <a:lnTo>
                        <a:pt x="173782" y="437316"/>
                      </a:lnTo>
                      <a:lnTo>
                        <a:pt x="208392" y="471926"/>
                      </a:lnTo>
                      <a:cubicBezTo>
                        <a:pt x="231921" y="495455"/>
                        <a:pt x="231921" y="533603"/>
                        <a:pt x="208392" y="557132"/>
                      </a:cubicBezTo>
                      <a:lnTo>
                        <a:pt x="169330" y="596194"/>
                      </a:lnTo>
                      <a:cubicBezTo>
                        <a:pt x="147368" y="618155"/>
                        <a:pt x="111763" y="618155"/>
                        <a:pt x="89801" y="59619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" name="四角形: 上の 2 つの角を丸める 158">
                  <a:extLst>
                    <a:ext uri="{FF2B5EF4-FFF2-40B4-BE49-F238E27FC236}">
                      <a16:creationId xmlns:a16="http://schemas.microsoft.com/office/drawing/2014/main" id="{DE72CF2D-A6CF-430D-910B-360175FF3A02}"/>
                    </a:ext>
                  </a:extLst>
                </p:cNvPr>
                <p:cNvSpPr/>
                <p:nvPr/>
              </p:nvSpPr>
              <p:spPr>
                <a:xfrm>
                  <a:off x="4232646" y="854315"/>
                  <a:ext cx="216175" cy="173580"/>
                </a:xfrm>
                <a:prstGeom prst="round2SameRect">
                  <a:avLst>
                    <a:gd name="adj1" fmla="val 32747"/>
                    <a:gd name="adj2" fmla="val 3508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444F4F22-D41A-4E19-8CB6-F92A5C3BB01C}"/>
                    </a:ext>
                  </a:extLst>
                </p:cNvPr>
                <p:cNvSpPr/>
                <p:nvPr/>
              </p:nvSpPr>
              <p:spPr>
                <a:xfrm>
                  <a:off x="4443413" y="1054895"/>
                  <a:ext cx="621506" cy="526256"/>
                </a:xfrm>
                <a:custGeom>
                  <a:avLst/>
                  <a:gdLst>
                    <a:gd name="connsiteX0" fmla="*/ 635794 w 635794"/>
                    <a:gd name="connsiteY0" fmla="*/ 180975 h 547687"/>
                    <a:gd name="connsiteX1" fmla="*/ 261938 w 635794"/>
                    <a:gd name="connsiteY1" fmla="*/ 547687 h 547687"/>
                    <a:gd name="connsiteX2" fmla="*/ 0 w 635794"/>
                    <a:gd name="connsiteY2" fmla="*/ 221456 h 547687"/>
                    <a:gd name="connsiteX3" fmla="*/ 119063 w 635794"/>
                    <a:gd name="connsiteY3" fmla="*/ 138112 h 547687"/>
                    <a:gd name="connsiteX4" fmla="*/ 271463 w 635794"/>
                    <a:gd name="connsiteY4" fmla="*/ 254794 h 547687"/>
                    <a:gd name="connsiteX5" fmla="*/ 469106 w 635794"/>
                    <a:gd name="connsiteY5" fmla="*/ 0 h 547687"/>
                    <a:gd name="connsiteX0" fmla="*/ 621506 w 621506"/>
                    <a:gd name="connsiteY0" fmla="*/ 180975 h 547687"/>
                    <a:gd name="connsiteX1" fmla="*/ 247650 w 621506"/>
                    <a:gd name="connsiteY1" fmla="*/ 547687 h 547687"/>
                    <a:gd name="connsiteX2" fmla="*/ 0 w 621506"/>
                    <a:gd name="connsiteY2" fmla="*/ 240506 h 547687"/>
                    <a:gd name="connsiteX3" fmla="*/ 104775 w 621506"/>
                    <a:gd name="connsiteY3" fmla="*/ 138112 h 547687"/>
                    <a:gd name="connsiteX4" fmla="*/ 257175 w 621506"/>
                    <a:gd name="connsiteY4" fmla="*/ 254794 h 547687"/>
                    <a:gd name="connsiteX5" fmla="*/ 454818 w 621506"/>
                    <a:gd name="connsiteY5" fmla="*/ 0 h 547687"/>
                    <a:gd name="connsiteX0" fmla="*/ 621506 w 621506"/>
                    <a:gd name="connsiteY0" fmla="*/ 180975 h 547687"/>
                    <a:gd name="connsiteX1" fmla="*/ 247650 w 621506"/>
                    <a:gd name="connsiteY1" fmla="*/ 547687 h 547687"/>
                    <a:gd name="connsiteX2" fmla="*/ 0 w 621506"/>
                    <a:gd name="connsiteY2" fmla="*/ 240506 h 547687"/>
                    <a:gd name="connsiteX3" fmla="*/ 104775 w 621506"/>
                    <a:gd name="connsiteY3" fmla="*/ 138112 h 547687"/>
                    <a:gd name="connsiteX4" fmla="*/ 261938 w 621506"/>
                    <a:gd name="connsiteY4" fmla="*/ 271463 h 547687"/>
                    <a:gd name="connsiteX5" fmla="*/ 454818 w 621506"/>
                    <a:gd name="connsiteY5" fmla="*/ 0 h 547687"/>
                    <a:gd name="connsiteX0" fmla="*/ 621506 w 621506"/>
                    <a:gd name="connsiteY0" fmla="*/ 180975 h 514349"/>
                    <a:gd name="connsiteX1" fmla="*/ 271463 w 621506"/>
                    <a:gd name="connsiteY1" fmla="*/ 514349 h 514349"/>
                    <a:gd name="connsiteX2" fmla="*/ 0 w 621506"/>
                    <a:gd name="connsiteY2" fmla="*/ 240506 h 514349"/>
                    <a:gd name="connsiteX3" fmla="*/ 104775 w 621506"/>
                    <a:gd name="connsiteY3" fmla="*/ 138112 h 514349"/>
                    <a:gd name="connsiteX4" fmla="*/ 261938 w 621506"/>
                    <a:gd name="connsiteY4" fmla="*/ 271463 h 514349"/>
                    <a:gd name="connsiteX5" fmla="*/ 454818 w 621506"/>
                    <a:gd name="connsiteY5" fmla="*/ 0 h 514349"/>
                    <a:gd name="connsiteX0" fmla="*/ 621506 w 621506"/>
                    <a:gd name="connsiteY0" fmla="*/ 180975 h 526256"/>
                    <a:gd name="connsiteX1" fmla="*/ 271463 w 621506"/>
                    <a:gd name="connsiteY1" fmla="*/ 526256 h 526256"/>
                    <a:gd name="connsiteX2" fmla="*/ 0 w 621506"/>
                    <a:gd name="connsiteY2" fmla="*/ 240506 h 526256"/>
                    <a:gd name="connsiteX3" fmla="*/ 104775 w 621506"/>
                    <a:gd name="connsiteY3" fmla="*/ 138112 h 526256"/>
                    <a:gd name="connsiteX4" fmla="*/ 261938 w 621506"/>
                    <a:gd name="connsiteY4" fmla="*/ 271463 h 526256"/>
                    <a:gd name="connsiteX5" fmla="*/ 454818 w 621506"/>
                    <a:gd name="connsiteY5" fmla="*/ 0 h 526256"/>
                    <a:gd name="connsiteX0" fmla="*/ 621506 w 621506"/>
                    <a:gd name="connsiteY0" fmla="*/ 180975 h 526256"/>
                    <a:gd name="connsiteX1" fmla="*/ 271463 w 621506"/>
                    <a:gd name="connsiteY1" fmla="*/ 526256 h 526256"/>
                    <a:gd name="connsiteX2" fmla="*/ 0 w 621506"/>
                    <a:gd name="connsiteY2" fmla="*/ 240506 h 526256"/>
                    <a:gd name="connsiteX3" fmla="*/ 104775 w 621506"/>
                    <a:gd name="connsiteY3" fmla="*/ 138112 h 526256"/>
                    <a:gd name="connsiteX4" fmla="*/ 261938 w 621506"/>
                    <a:gd name="connsiteY4" fmla="*/ 271463 h 526256"/>
                    <a:gd name="connsiteX5" fmla="*/ 454818 w 621506"/>
                    <a:gd name="connsiteY5" fmla="*/ 0 h 526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21506" h="526256">
                      <a:moveTo>
                        <a:pt x="621506" y="180975"/>
                      </a:moveTo>
                      <a:lnTo>
                        <a:pt x="271463" y="526256"/>
                      </a:lnTo>
                      <a:lnTo>
                        <a:pt x="0" y="240506"/>
                      </a:lnTo>
                      <a:lnTo>
                        <a:pt x="104775" y="138112"/>
                      </a:lnTo>
                      <a:lnTo>
                        <a:pt x="261938" y="271463"/>
                      </a:lnTo>
                      <a:lnTo>
                        <a:pt x="454818" y="0"/>
                      </a:lnTo>
                    </a:path>
                  </a:pathLst>
                </a:cu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850B61AA-462D-4BEF-AA6B-201D68AFA25B}"/>
                    </a:ext>
                  </a:extLst>
                </p:cNvPr>
                <p:cNvSpPr/>
                <p:nvPr/>
              </p:nvSpPr>
              <p:spPr>
                <a:xfrm rot="20376193">
                  <a:off x="4634850" y="953764"/>
                  <a:ext cx="383877" cy="145517"/>
                </a:xfrm>
                <a:custGeom>
                  <a:avLst/>
                  <a:gdLst>
                    <a:gd name="connsiteX0" fmla="*/ 269911 w 383877"/>
                    <a:gd name="connsiteY0" fmla="*/ 6668 h 145517"/>
                    <a:gd name="connsiteX1" fmla="*/ 373304 w 383877"/>
                    <a:gd name="connsiteY1" fmla="*/ 51820 h 145517"/>
                    <a:gd name="connsiteX2" fmla="*/ 383877 w 383877"/>
                    <a:gd name="connsiteY2" fmla="*/ 74690 h 145517"/>
                    <a:gd name="connsiteX3" fmla="*/ 303073 w 383877"/>
                    <a:gd name="connsiteY3" fmla="*/ 81717 h 145517"/>
                    <a:gd name="connsiteX4" fmla="*/ 165792 w 383877"/>
                    <a:gd name="connsiteY4" fmla="*/ 110818 h 145517"/>
                    <a:gd name="connsiteX5" fmla="*/ 59200 w 383877"/>
                    <a:gd name="connsiteY5" fmla="*/ 145517 h 145517"/>
                    <a:gd name="connsiteX6" fmla="*/ 56905 w 383877"/>
                    <a:gd name="connsiteY6" fmla="*/ 144841 h 145517"/>
                    <a:gd name="connsiteX7" fmla="*/ 0 w 383877"/>
                    <a:gd name="connsiteY7" fmla="*/ 84846 h 145517"/>
                    <a:gd name="connsiteX8" fmla="*/ 194286 w 383877"/>
                    <a:gd name="connsiteY8" fmla="*/ 0 h 145517"/>
                    <a:gd name="connsiteX9" fmla="*/ 269911 w 383877"/>
                    <a:gd name="connsiteY9" fmla="*/ 6668 h 145517"/>
                    <a:gd name="connsiteX0" fmla="*/ 269911 w 383877"/>
                    <a:gd name="connsiteY0" fmla="*/ 6668 h 145517"/>
                    <a:gd name="connsiteX1" fmla="*/ 373304 w 383877"/>
                    <a:gd name="connsiteY1" fmla="*/ 51820 h 145517"/>
                    <a:gd name="connsiteX2" fmla="*/ 383877 w 383877"/>
                    <a:gd name="connsiteY2" fmla="*/ 74690 h 145517"/>
                    <a:gd name="connsiteX3" fmla="*/ 303073 w 383877"/>
                    <a:gd name="connsiteY3" fmla="*/ 81717 h 145517"/>
                    <a:gd name="connsiteX4" fmla="*/ 165792 w 383877"/>
                    <a:gd name="connsiteY4" fmla="*/ 110818 h 145517"/>
                    <a:gd name="connsiteX5" fmla="*/ 59200 w 383877"/>
                    <a:gd name="connsiteY5" fmla="*/ 145517 h 145517"/>
                    <a:gd name="connsiteX6" fmla="*/ 0 w 383877"/>
                    <a:gd name="connsiteY6" fmla="*/ 84846 h 145517"/>
                    <a:gd name="connsiteX7" fmla="*/ 194286 w 383877"/>
                    <a:gd name="connsiteY7" fmla="*/ 0 h 145517"/>
                    <a:gd name="connsiteX8" fmla="*/ 269911 w 383877"/>
                    <a:gd name="connsiteY8" fmla="*/ 6668 h 145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3877" h="145517">
                      <a:moveTo>
                        <a:pt x="269911" y="6668"/>
                      </a:moveTo>
                      <a:cubicBezTo>
                        <a:pt x="316399" y="15255"/>
                        <a:pt x="353641" y="31519"/>
                        <a:pt x="373304" y="51820"/>
                      </a:cubicBezTo>
                      <a:lnTo>
                        <a:pt x="383877" y="74690"/>
                      </a:lnTo>
                      <a:lnTo>
                        <a:pt x="303073" y="81717"/>
                      </a:lnTo>
                      <a:cubicBezTo>
                        <a:pt x="260232" y="88249"/>
                        <a:pt x="213806" y="97953"/>
                        <a:pt x="165792" y="110818"/>
                      </a:cubicBezTo>
                      <a:lnTo>
                        <a:pt x="59200" y="145517"/>
                      </a:lnTo>
                      <a:lnTo>
                        <a:pt x="0" y="84846"/>
                      </a:lnTo>
                      <a:cubicBezTo>
                        <a:pt x="0" y="37987"/>
                        <a:pt x="86985" y="0"/>
                        <a:pt x="194286" y="0"/>
                      </a:cubicBezTo>
                      <a:cubicBezTo>
                        <a:pt x="221111" y="0"/>
                        <a:pt x="246667" y="2374"/>
                        <a:pt x="269911" y="666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50AEA60E-C77A-4CA2-A9B4-AE90E7ADDB27}"/>
                    </a:ext>
                  </a:extLst>
                </p:cNvPr>
                <p:cNvGrpSpPr/>
                <p:nvPr/>
              </p:nvGrpSpPr>
              <p:grpSpPr>
                <a:xfrm rot="900000">
                  <a:off x="4380104" y="-406563"/>
                  <a:ext cx="1291268" cy="1350492"/>
                  <a:chOff x="7300815" y="5983565"/>
                  <a:chExt cx="1291268" cy="1350492"/>
                </a:xfrm>
              </p:grpSpPr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1E4FB001-68F8-48DF-A0DA-3790EABC9600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306672" y="5983565"/>
                    <a:ext cx="1190404" cy="1040505"/>
                  </a:xfrm>
                  <a:custGeom>
                    <a:avLst/>
                    <a:gdLst>
                      <a:gd name="connsiteX0" fmla="*/ 518797 w 1301563"/>
                      <a:gd name="connsiteY0" fmla="*/ 0 h 1095292"/>
                      <a:gd name="connsiteX1" fmla="*/ 720737 w 1301563"/>
                      <a:gd name="connsiteY1" fmla="*/ 40494 h 1095292"/>
                      <a:gd name="connsiteX2" fmla="*/ 768335 w 1301563"/>
                      <a:gd name="connsiteY2" fmla="*/ 66155 h 1095292"/>
                      <a:gd name="connsiteX3" fmla="*/ 782766 w 1301563"/>
                      <a:gd name="connsiteY3" fmla="*/ 64710 h 1095292"/>
                      <a:gd name="connsiteX4" fmla="*/ 1301563 w 1301563"/>
                      <a:gd name="connsiteY4" fmla="*/ 580001 h 1095292"/>
                      <a:gd name="connsiteX5" fmla="*/ 782766 w 1301563"/>
                      <a:gd name="connsiteY5" fmla="*/ 1095292 h 1095292"/>
                      <a:gd name="connsiteX6" fmla="*/ 580827 w 1301563"/>
                      <a:gd name="connsiteY6" fmla="*/ 1054798 h 1095292"/>
                      <a:gd name="connsiteX7" fmla="*/ 533229 w 1301563"/>
                      <a:gd name="connsiteY7" fmla="*/ 1029137 h 1095292"/>
                      <a:gd name="connsiteX8" fmla="*/ 518797 w 1301563"/>
                      <a:gd name="connsiteY8" fmla="*/ 1030582 h 1095292"/>
                      <a:gd name="connsiteX9" fmla="*/ 0 w 1301563"/>
                      <a:gd name="connsiteY9" fmla="*/ 515291 h 1095292"/>
                      <a:gd name="connsiteX10" fmla="*/ 518797 w 1301563"/>
                      <a:gd name="connsiteY10" fmla="*/ 0 h 10952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01563" h="1095292">
                        <a:moveTo>
                          <a:pt x="518797" y="0"/>
                        </a:moveTo>
                        <a:cubicBezTo>
                          <a:pt x="590428" y="0"/>
                          <a:pt x="658669" y="14419"/>
                          <a:pt x="720737" y="40494"/>
                        </a:cubicBezTo>
                        <a:lnTo>
                          <a:pt x="768335" y="66155"/>
                        </a:lnTo>
                        <a:lnTo>
                          <a:pt x="782766" y="64710"/>
                        </a:lnTo>
                        <a:cubicBezTo>
                          <a:pt x="1069290" y="64710"/>
                          <a:pt x="1301563" y="295414"/>
                          <a:pt x="1301563" y="580001"/>
                        </a:cubicBezTo>
                        <a:cubicBezTo>
                          <a:pt x="1301563" y="864588"/>
                          <a:pt x="1069290" y="1095292"/>
                          <a:pt x="782766" y="1095292"/>
                        </a:cubicBezTo>
                        <a:cubicBezTo>
                          <a:pt x="711135" y="1095292"/>
                          <a:pt x="642895" y="1080873"/>
                          <a:pt x="580827" y="1054798"/>
                        </a:cubicBezTo>
                        <a:lnTo>
                          <a:pt x="533229" y="1029137"/>
                        </a:lnTo>
                        <a:lnTo>
                          <a:pt x="518797" y="1030582"/>
                        </a:lnTo>
                        <a:cubicBezTo>
                          <a:pt x="232273" y="1030582"/>
                          <a:pt x="0" y="799878"/>
                          <a:pt x="0" y="515291"/>
                        </a:cubicBezTo>
                        <a:cubicBezTo>
                          <a:pt x="0" y="230704"/>
                          <a:pt x="232273" y="0"/>
                          <a:pt x="518797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4" name="楕円 1">
                    <a:extLst>
                      <a:ext uri="{FF2B5EF4-FFF2-40B4-BE49-F238E27FC236}">
                        <a16:creationId xmlns:a16="http://schemas.microsoft.com/office/drawing/2014/main" id="{CC7CF484-788E-4A8C-B3D4-3D154B7D3723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300815" y="6810884"/>
                    <a:ext cx="187375" cy="239746"/>
                  </a:xfrm>
                  <a:custGeom>
                    <a:avLst/>
                    <a:gdLst>
                      <a:gd name="connsiteX0" fmla="*/ 0 w 377825"/>
                      <a:gd name="connsiteY0" fmla="*/ 40997 h 81993"/>
                      <a:gd name="connsiteX1" fmla="*/ 188913 w 377825"/>
                      <a:gd name="connsiteY1" fmla="*/ 0 h 81993"/>
                      <a:gd name="connsiteX2" fmla="*/ 377826 w 377825"/>
                      <a:gd name="connsiteY2" fmla="*/ 40997 h 81993"/>
                      <a:gd name="connsiteX3" fmla="*/ 188913 w 377825"/>
                      <a:gd name="connsiteY3" fmla="*/ 81994 h 81993"/>
                      <a:gd name="connsiteX4" fmla="*/ 0 w 377825"/>
                      <a:gd name="connsiteY4" fmla="*/ 40997 h 81993"/>
                      <a:gd name="connsiteX0" fmla="*/ 1292 w 379118"/>
                      <a:gd name="connsiteY0" fmla="*/ 250547 h 291974"/>
                      <a:gd name="connsiteX1" fmla="*/ 272755 w 379118"/>
                      <a:gd name="connsiteY1" fmla="*/ 0 h 291974"/>
                      <a:gd name="connsiteX2" fmla="*/ 379118 w 379118"/>
                      <a:gd name="connsiteY2" fmla="*/ 250547 h 291974"/>
                      <a:gd name="connsiteX3" fmla="*/ 190205 w 379118"/>
                      <a:gd name="connsiteY3" fmla="*/ 291544 h 291974"/>
                      <a:gd name="connsiteX4" fmla="*/ 1292 w 379118"/>
                      <a:gd name="connsiteY4" fmla="*/ 250547 h 291974"/>
                      <a:gd name="connsiteX0" fmla="*/ 1685 w 300136"/>
                      <a:gd name="connsiteY0" fmla="*/ 187583 h 294330"/>
                      <a:gd name="connsiteX1" fmla="*/ 193773 w 300136"/>
                      <a:gd name="connsiteY1" fmla="*/ 536 h 294330"/>
                      <a:gd name="connsiteX2" fmla="*/ 300136 w 300136"/>
                      <a:gd name="connsiteY2" fmla="*/ 251083 h 294330"/>
                      <a:gd name="connsiteX3" fmla="*/ 111223 w 300136"/>
                      <a:gd name="connsiteY3" fmla="*/ 292080 h 294330"/>
                      <a:gd name="connsiteX4" fmla="*/ 1685 w 300136"/>
                      <a:gd name="connsiteY4" fmla="*/ 187583 h 294330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732 w 197787"/>
                      <a:gd name="connsiteY0" fmla="*/ 187607 h 263128"/>
                      <a:gd name="connsiteX1" fmla="*/ 192820 w 197787"/>
                      <a:gd name="connsiteY1" fmla="*/ 560 h 263128"/>
                      <a:gd name="connsiteX2" fmla="*/ 129320 w 197787"/>
                      <a:gd name="connsiteY2" fmla="*/ 254004 h 263128"/>
                      <a:gd name="connsiteX3" fmla="*/ 732 w 197787"/>
                      <a:gd name="connsiteY3" fmla="*/ 187607 h 263128"/>
                      <a:gd name="connsiteX0" fmla="*/ 83 w 233281"/>
                      <a:gd name="connsiteY0" fmla="*/ 187152 h 229950"/>
                      <a:gd name="connsiteX1" fmla="*/ 192171 w 233281"/>
                      <a:gd name="connsiteY1" fmla="*/ 105 h 229950"/>
                      <a:gd name="connsiteX2" fmla="*/ 217571 w 233281"/>
                      <a:gd name="connsiteY2" fmla="*/ 215449 h 229950"/>
                      <a:gd name="connsiteX3" fmla="*/ 83 w 233281"/>
                      <a:gd name="connsiteY3" fmla="*/ 187152 h 229950"/>
                      <a:gd name="connsiteX0" fmla="*/ 1595 w 234793"/>
                      <a:gd name="connsiteY0" fmla="*/ 187171 h 236717"/>
                      <a:gd name="connsiteX1" fmla="*/ 193683 w 234793"/>
                      <a:gd name="connsiteY1" fmla="*/ 124 h 236717"/>
                      <a:gd name="connsiteX2" fmla="*/ 219083 w 234793"/>
                      <a:gd name="connsiteY2" fmla="*/ 215468 h 236717"/>
                      <a:gd name="connsiteX3" fmla="*/ 1595 w 234793"/>
                      <a:gd name="connsiteY3" fmla="*/ 187171 h 236717"/>
                      <a:gd name="connsiteX0" fmla="*/ 1824 w 203273"/>
                      <a:gd name="connsiteY0" fmla="*/ 206110 h 246667"/>
                      <a:gd name="connsiteX1" fmla="*/ 165337 w 203273"/>
                      <a:gd name="connsiteY1" fmla="*/ 13 h 246667"/>
                      <a:gd name="connsiteX2" fmla="*/ 190737 w 203273"/>
                      <a:gd name="connsiteY2" fmla="*/ 215357 h 246667"/>
                      <a:gd name="connsiteX3" fmla="*/ 1824 w 203273"/>
                      <a:gd name="connsiteY3" fmla="*/ 206110 h 246667"/>
                      <a:gd name="connsiteX0" fmla="*/ 0 w 201449"/>
                      <a:gd name="connsiteY0" fmla="*/ 206110 h 246667"/>
                      <a:gd name="connsiteX1" fmla="*/ 163513 w 201449"/>
                      <a:gd name="connsiteY1" fmla="*/ 13 h 246667"/>
                      <a:gd name="connsiteX2" fmla="*/ 188913 w 201449"/>
                      <a:gd name="connsiteY2" fmla="*/ 215357 h 246667"/>
                      <a:gd name="connsiteX3" fmla="*/ 0 w 201449"/>
                      <a:gd name="connsiteY3" fmla="*/ 206110 h 246667"/>
                      <a:gd name="connsiteX0" fmla="*/ 0 w 187375"/>
                      <a:gd name="connsiteY0" fmla="*/ 193478 h 239746"/>
                      <a:gd name="connsiteX1" fmla="*/ 150813 w 187375"/>
                      <a:gd name="connsiteY1" fmla="*/ 81 h 239746"/>
                      <a:gd name="connsiteX2" fmla="*/ 176213 w 187375"/>
                      <a:gd name="connsiteY2" fmla="*/ 215425 h 239746"/>
                      <a:gd name="connsiteX3" fmla="*/ 0 w 187375"/>
                      <a:gd name="connsiteY3" fmla="*/ 193478 h 239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7375" h="239746">
                        <a:moveTo>
                          <a:pt x="0" y="193478"/>
                        </a:moveTo>
                        <a:cubicBezTo>
                          <a:pt x="59267" y="116312"/>
                          <a:pt x="121444" y="-3577"/>
                          <a:pt x="150813" y="81"/>
                        </a:cubicBezTo>
                        <a:cubicBezTo>
                          <a:pt x="180182" y="3739"/>
                          <a:pt x="201348" y="183192"/>
                          <a:pt x="176213" y="215425"/>
                        </a:cubicBezTo>
                        <a:cubicBezTo>
                          <a:pt x="151078" y="247658"/>
                          <a:pt x="20108" y="254769"/>
                          <a:pt x="0" y="19347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5" name="四角形: 角を丸くする 164">
                    <a:extLst>
                      <a:ext uri="{FF2B5EF4-FFF2-40B4-BE49-F238E27FC236}">
                        <a16:creationId xmlns:a16="http://schemas.microsoft.com/office/drawing/2014/main" id="{E80DD61B-0445-43DF-9C48-7EF4FC5A1283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340208" y="6098318"/>
                    <a:ext cx="1112808" cy="1204554"/>
                  </a:xfrm>
                  <a:prstGeom prst="roundRect">
                    <a:avLst>
                      <a:gd name="adj" fmla="val 48479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6" name="楕円 14">
                    <a:extLst>
                      <a:ext uri="{FF2B5EF4-FFF2-40B4-BE49-F238E27FC236}">
                        <a16:creationId xmlns:a16="http://schemas.microsoft.com/office/drawing/2014/main" id="{C5E8173A-0D0E-408A-83F6-A127C1F9E9A1}"/>
                      </a:ext>
                    </a:extLst>
                  </p:cNvPr>
                  <p:cNvSpPr/>
                  <p:nvPr/>
                </p:nvSpPr>
                <p:spPr>
                  <a:xfrm rot="20052697">
                    <a:off x="7552287" y="7016808"/>
                    <a:ext cx="155112" cy="194632"/>
                  </a:xfrm>
                  <a:custGeom>
                    <a:avLst/>
                    <a:gdLst>
                      <a:gd name="connsiteX0" fmla="*/ 0 w 1157287"/>
                      <a:gd name="connsiteY0" fmla="*/ 148586 h 297172"/>
                      <a:gd name="connsiteX1" fmla="*/ 578644 w 1157287"/>
                      <a:gd name="connsiteY1" fmla="*/ 0 h 297172"/>
                      <a:gd name="connsiteX2" fmla="*/ 1157288 w 1157287"/>
                      <a:gd name="connsiteY2" fmla="*/ 148586 h 297172"/>
                      <a:gd name="connsiteX3" fmla="*/ 578644 w 1157287"/>
                      <a:gd name="connsiteY3" fmla="*/ 297172 h 297172"/>
                      <a:gd name="connsiteX4" fmla="*/ 0 w 1157287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759134"/>
                      <a:gd name="connsiteX1" fmla="*/ 578644 w 1157288"/>
                      <a:gd name="connsiteY1" fmla="*/ 0 h 759134"/>
                      <a:gd name="connsiteX2" fmla="*/ 1157288 w 1157288"/>
                      <a:gd name="connsiteY2" fmla="*/ 148586 h 759134"/>
                      <a:gd name="connsiteX3" fmla="*/ 588169 w 1157288"/>
                      <a:gd name="connsiteY3" fmla="*/ 759134 h 759134"/>
                      <a:gd name="connsiteX4" fmla="*/ 0 w 1157288"/>
                      <a:gd name="connsiteY4" fmla="*/ 148586 h 759134"/>
                      <a:gd name="connsiteX0" fmla="*/ 0 w 1157288"/>
                      <a:gd name="connsiteY0" fmla="*/ 99450 h 709998"/>
                      <a:gd name="connsiteX1" fmla="*/ 567787 w 1157288"/>
                      <a:gd name="connsiteY1" fmla="*/ 0 h 709998"/>
                      <a:gd name="connsiteX2" fmla="*/ 1157288 w 1157288"/>
                      <a:gd name="connsiteY2" fmla="*/ 99450 h 709998"/>
                      <a:gd name="connsiteX3" fmla="*/ 588169 w 1157288"/>
                      <a:gd name="connsiteY3" fmla="*/ 709998 h 709998"/>
                      <a:gd name="connsiteX4" fmla="*/ 0 w 1157288"/>
                      <a:gd name="connsiteY4" fmla="*/ 99450 h 709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7288" h="709998">
                        <a:moveTo>
                          <a:pt x="0" y="99450"/>
                        </a:moveTo>
                        <a:cubicBezTo>
                          <a:pt x="0" y="17388"/>
                          <a:pt x="248211" y="0"/>
                          <a:pt x="567787" y="0"/>
                        </a:cubicBezTo>
                        <a:cubicBezTo>
                          <a:pt x="887363" y="0"/>
                          <a:pt x="1157288" y="17388"/>
                          <a:pt x="1157288" y="99450"/>
                        </a:cubicBezTo>
                        <a:cubicBezTo>
                          <a:pt x="1157288" y="181512"/>
                          <a:pt x="907745" y="709998"/>
                          <a:pt x="588169" y="709998"/>
                        </a:cubicBezTo>
                        <a:cubicBezTo>
                          <a:pt x="268593" y="709998"/>
                          <a:pt x="0" y="181512"/>
                          <a:pt x="0" y="994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1E46E12C-E72E-471E-80AE-25CCD681F152}"/>
                      </a:ext>
                    </a:extLst>
                  </p:cNvPr>
                  <p:cNvSpPr/>
                  <p:nvPr/>
                </p:nvSpPr>
                <p:spPr>
                  <a:xfrm rot="20052697">
                    <a:off x="7583360" y="7025550"/>
                    <a:ext cx="126041" cy="178776"/>
                  </a:xfrm>
                  <a:custGeom>
                    <a:avLst/>
                    <a:gdLst>
                      <a:gd name="connsiteX0" fmla="*/ 397621 w 412439"/>
                      <a:gd name="connsiteY0" fmla="*/ 0 h 505684"/>
                      <a:gd name="connsiteX1" fmla="*/ 407079 w 412439"/>
                      <a:gd name="connsiteY1" fmla="*/ 10682 h 505684"/>
                      <a:gd name="connsiteX2" fmla="*/ 412439 w 412439"/>
                      <a:gd name="connsiteY2" fmla="*/ 32265 h 505684"/>
                      <a:gd name="connsiteX3" fmla="*/ 162833 w 412439"/>
                      <a:gd name="connsiteY3" fmla="*/ 505684 h 505684"/>
                      <a:gd name="connsiteX4" fmla="*/ 19619 w 412439"/>
                      <a:gd name="connsiteY4" fmla="*/ 372669 h 505684"/>
                      <a:gd name="connsiteX5" fmla="*/ 0 w 412439"/>
                      <a:gd name="connsiteY5" fmla="*/ 331804 h 505684"/>
                      <a:gd name="connsiteX6" fmla="*/ 21714 w 412439"/>
                      <a:gd name="connsiteY6" fmla="*/ 289326 h 505684"/>
                      <a:gd name="connsiteX7" fmla="*/ 133409 w 412439"/>
                      <a:gd name="connsiteY7" fmla="*/ 151244 h 505684"/>
                      <a:gd name="connsiteX8" fmla="*/ 351028 w 412439"/>
                      <a:gd name="connsiteY8" fmla="*/ 12954 h 505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439" h="505684">
                        <a:moveTo>
                          <a:pt x="397621" y="0"/>
                        </a:moveTo>
                        <a:lnTo>
                          <a:pt x="407079" y="10682"/>
                        </a:lnTo>
                        <a:cubicBezTo>
                          <a:pt x="410589" y="17141"/>
                          <a:pt x="412439" y="24311"/>
                          <a:pt x="412439" y="32265"/>
                        </a:cubicBezTo>
                        <a:cubicBezTo>
                          <a:pt x="412439" y="95896"/>
                          <a:pt x="302994" y="505684"/>
                          <a:pt x="162833" y="505684"/>
                        </a:cubicBezTo>
                        <a:cubicBezTo>
                          <a:pt x="110273" y="505684"/>
                          <a:pt x="60857" y="448058"/>
                          <a:pt x="19619" y="372669"/>
                        </a:cubicBezTo>
                        <a:lnTo>
                          <a:pt x="0" y="331804"/>
                        </a:lnTo>
                        <a:lnTo>
                          <a:pt x="21714" y="289326"/>
                        </a:lnTo>
                        <a:cubicBezTo>
                          <a:pt x="50713" y="241286"/>
                          <a:pt x="88170" y="194323"/>
                          <a:pt x="133409" y="151244"/>
                        </a:cubicBezTo>
                        <a:cubicBezTo>
                          <a:pt x="201267" y="86626"/>
                          <a:pt x="276999" y="39924"/>
                          <a:pt x="351028" y="12954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8" name="月 167">
                    <a:extLst>
                      <a:ext uri="{FF2B5EF4-FFF2-40B4-BE49-F238E27FC236}">
                        <a16:creationId xmlns:a16="http://schemas.microsoft.com/office/drawing/2014/main" id="{13C013DE-7851-422D-8C6C-0AEE83460F0B}"/>
                      </a:ext>
                    </a:extLst>
                  </p:cNvPr>
                  <p:cNvSpPr/>
                  <p:nvPr/>
                </p:nvSpPr>
                <p:spPr>
                  <a:xfrm rot="4752697">
                    <a:off x="7464151" y="6451505"/>
                    <a:ext cx="45719" cy="229300"/>
                  </a:xfrm>
                  <a:prstGeom prst="moon">
                    <a:avLst>
                      <a:gd name="adj" fmla="val 55057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3D243F5E-8980-44B7-BDEF-BB227FBDA4EF}"/>
                      </a:ext>
                    </a:extLst>
                  </p:cNvPr>
                  <p:cNvSpPr/>
                  <p:nvPr/>
                </p:nvSpPr>
                <p:spPr>
                  <a:xfrm rot="14527645">
                    <a:off x="7483835" y="6579581"/>
                    <a:ext cx="86690" cy="241892"/>
                  </a:xfrm>
                  <a:custGeom>
                    <a:avLst/>
                    <a:gdLst>
                      <a:gd name="connsiteX0" fmla="*/ 45719 w 86690"/>
                      <a:gd name="connsiteY0" fmla="*/ 229300 h 241892"/>
                      <a:gd name="connsiteX1" fmla="*/ 0 w 86690"/>
                      <a:gd name="connsiteY1" fmla="*/ 114650 h 241892"/>
                      <a:gd name="connsiteX2" fmla="*/ 45719 w 86690"/>
                      <a:gd name="connsiteY2" fmla="*/ 0 h 241892"/>
                      <a:gd name="connsiteX3" fmla="*/ 25172 w 86690"/>
                      <a:gd name="connsiteY3" fmla="*/ 114650 h 241892"/>
                      <a:gd name="connsiteX4" fmla="*/ 45719 w 86690"/>
                      <a:gd name="connsiteY4" fmla="*/ 229300 h 241892"/>
                      <a:gd name="connsiteX5" fmla="*/ 86690 w 86690"/>
                      <a:gd name="connsiteY5" fmla="*/ 241892 h 241892"/>
                      <a:gd name="connsiteX6" fmla="*/ 40971 w 86690"/>
                      <a:gd name="connsiteY6" fmla="*/ 127242 h 241892"/>
                      <a:gd name="connsiteX7" fmla="*/ 86690 w 86690"/>
                      <a:gd name="connsiteY7" fmla="*/ 12592 h 241892"/>
                      <a:gd name="connsiteX8" fmla="*/ 66143 w 86690"/>
                      <a:gd name="connsiteY8" fmla="*/ 127242 h 241892"/>
                      <a:gd name="connsiteX9" fmla="*/ 86690 w 86690"/>
                      <a:gd name="connsiteY9" fmla="*/ 241892 h 241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690" h="241892">
                        <a:moveTo>
                          <a:pt x="45719" y="229300"/>
                        </a:moveTo>
                        <a:cubicBezTo>
                          <a:pt x="20469" y="229300"/>
                          <a:pt x="0" y="177969"/>
                          <a:pt x="0" y="114650"/>
                        </a:cubicBezTo>
                        <a:cubicBezTo>
                          <a:pt x="0" y="51331"/>
                          <a:pt x="20469" y="0"/>
                          <a:pt x="45719" y="0"/>
                        </a:cubicBezTo>
                        <a:cubicBezTo>
                          <a:pt x="32650" y="29096"/>
                          <a:pt x="25172" y="70825"/>
                          <a:pt x="25172" y="114650"/>
                        </a:cubicBezTo>
                        <a:cubicBezTo>
                          <a:pt x="25172" y="158475"/>
                          <a:pt x="32651" y="200204"/>
                          <a:pt x="45719" y="229300"/>
                        </a:cubicBezTo>
                        <a:close/>
                        <a:moveTo>
                          <a:pt x="86690" y="241892"/>
                        </a:moveTo>
                        <a:cubicBezTo>
                          <a:pt x="61440" y="241892"/>
                          <a:pt x="40971" y="190561"/>
                          <a:pt x="40971" y="127242"/>
                        </a:cubicBezTo>
                        <a:cubicBezTo>
                          <a:pt x="40971" y="63923"/>
                          <a:pt x="61440" y="12592"/>
                          <a:pt x="86690" y="12592"/>
                        </a:cubicBezTo>
                        <a:cubicBezTo>
                          <a:pt x="73621" y="41688"/>
                          <a:pt x="66143" y="83417"/>
                          <a:pt x="66143" y="127242"/>
                        </a:cubicBezTo>
                        <a:cubicBezTo>
                          <a:pt x="66143" y="171067"/>
                          <a:pt x="73622" y="212796"/>
                          <a:pt x="86690" y="241892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0" name="楕円 169">
                    <a:extLst>
                      <a:ext uri="{FF2B5EF4-FFF2-40B4-BE49-F238E27FC236}">
                        <a16:creationId xmlns:a16="http://schemas.microsoft.com/office/drawing/2014/main" id="{E61BC4A2-24FC-40AE-80DE-FAAAA0300BC1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403343" y="6628372"/>
                    <a:ext cx="184756" cy="27500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1" name="楕円 170">
                    <a:extLst>
                      <a:ext uri="{FF2B5EF4-FFF2-40B4-BE49-F238E27FC236}">
                        <a16:creationId xmlns:a16="http://schemas.microsoft.com/office/drawing/2014/main" id="{8E9E936E-A79A-4C96-8707-85200BAAAC25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409259" y="6705799"/>
                    <a:ext cx="101128" cy="14165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5893BEA2-94A2-4749-A2A4-1ADD915638CD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7889468" y="6175577"/>
                    <a:ext cx="702615" cy="1158480"/>
                  </a:xfrm>
                  <a:custGeom>
                    <a:avLst/>
                    <a:gdLst>
                      <a:gd name="connsiteX0" fmla="*/ 537547 w 537547"/>
                      <a:gd name="connsiteY0" fmla="*/ 1159848 h 1159848"/>
                      <a:gd name="connsiteX1" fmla="*/ 444695 w 537547"/>
                      <a:gd name="connsiteY1" fmla="*/ 1060806 h 1159848"/>
                      <a:gd name="connsiteX2" fmla="*/ 438340 w 537547"/>
                      <a:gd name="connsiteY2" fmla="*/ 1042497 h 1159848"/>
                      <a:gd name="connsiteX3" fmla="*/ 444678 w 537547"/>
                      <a:gd name="connsiteY3" fmla="*/ 1159848 h 1159848"/>
                      <a:gd name="connsiteX4" fmla="*/ 351826 w 537547"/>
                      <a:gd name="connsiteY4" fmla="*/ 1060806 h 1159848"/>
                      <a:gd name="connsiteX5" fmla="*/ 345471 w 537547"/>
                      <a:gd name="connsiteY5" fmla="*/ 1042497 h 1159848"/>
                      <a:gd name="connsiteX6" fmla="*/ 351809 w 537547"/>
                      <a:gd name="connsiteY6" fmla="*/ 1159848 h 1159848"/>
                      <a:gd name="connsiteX7" fmla="*/ 287166 w 537547"/>
                      <a:gd name="connsiteY7" fmla="*/ 1114275 h 1159848"/>
                      <a:gd name="connsiteX8" fmla="*/ 252008 w 537547"/>
                      <a:gd name="connsiteY8" fmla="*/ 1031498 h 1159848"/>
                      <a:gd name="connsiteX9" fmla="*/ 258940 w 537547"/>
                      <a:gd name="connsiteY9" fmla="*/ 1159848 h 1159848"/>
                      <a:gd name="connsiteX10" fmla="*/ 194297 w 537547"/>
                      <a:gd name="connsiteY10" fmla="*/ 1114275 h 1159848"/>
                      <a:gd name="connsiteX11" fmla="*/ 159140 w 537547"/>
                      <a:gd name="connsiteY11" fmla="*/ 1031501 h 1159848"/>
                      <a:gd name="connsiteX12" fmla="*/ 166072 w 537547"/>
                      <a:gd name="connsiteY12" fmla="*/ 1159848 h 1159848"/>
                      <a:gd name="connsiteX13" fmla="*/ 0 w 537547"/>
                      <a:gd name="connsiteY13" fmla="*/ 579924 h 1159848"/>
                      <a:gd name="connsiteX14" fmla="*/ 166072 w 537547"/>
                      <a:gd name="connsiteY14" fmla="*/ 0 h 1159848"/>
                      <a:gd name="connsiteX15" fmla="*/ 159140 w 537547"/>
                      <a:gd name="connsiteY15" fmla="*/ 128347 h 1159848"/>
                      <a:gd name="connsiteX16" fmla="*/ 194297 w 537547"/>
                      <a:gd name="connsiteY16" fmla="*/ 45573 h 1159848"/>
                      <a:gd name="connsiteX17" fmla="*/ 258940 w 537547"/>
                      <a:gd name="connsiteY17" fmla="*/ 0 h 1159848"/>
                      <a:gd name="connsiteX18" fmla="*/ 252008 w 537547"/>
                      <a:gd name="connsiteY18" fmla="*/ 128350 h 1159848"/>
                      <a:gd name="connsiteX19" fmla="*/ 287166 w 537547"/>
                      <a:gd name="connsiteY19" fmla="*/ 45573 h 1159848"/>
                      <a:gd name="connsiteX20" fmla="*/ 351809 w 537547"/>
                      <a:gd name="connsiteY20" fmla="*/ 0 h 1159848"/>
                      <a:gd name="connsiteX21" fmla="*/ 345471 w 537547"/>
                      <a:gd name="connsiteY21" fmla="*/ 117352 h 1159848"/>
                      <a:gd name="connsiteX22" fmla="*/ 351826 w 537547"/>
                      <a:gd name="connsiteY22" fmla="*/ 99042 h 1159848"/>
                      <a:gd name="connsiteX23" fmla="*/ 444678 w 537547"/>
                      <a:gd name="connsiteY23" fmla="*/ 0 h 1159848"/>
                      <a:gd name="connsiteX24" fmla="*/ 438340 w 537547"/>
                      <a:gd name="connsiteY24" fmla="*/ 117352 h 1159848"/>
                      <a:gd name="connsiteX25" fmla="*/ 444695 w 537547"/>
                      <a:gd name="connsiteY25" fmla="*/ 99042 h 1159848"/>
                      <a:gd name="connsiteX26" fmla="*/ 537547 w 537547"/>
                      <a:gd name="connsiteY26" fmla="*/ 0 h 1159848"/>
                      <a:gd name="connsiteX27" fmla="*/ 537547 w 537547"/>
                      <a:gd name="connsiteY27" fmla="*/ 1159848 h 11598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537547" h="1159848">
                        <a:moveTo>
                          <a:pt x="537547" y="1159848"/>
                        </a:moveTo>
                        <a:cubicBezTo>
                          <a:pt x="503152" y="1159848"/>
                          <a:pt x="471200" y="1123336"/>
                          <a:pt x="444695" y="1060806"/>
                        </a:cubicBezTo>
                        <a:lnTo>
                          <a:pt x="438340" y="1042497"/>
                        </a:lnTo>
                        <a:lnTo>
                          <a:pt x="444678" y="1159848"/>
                        </a:lnTo>
                        <a:cubicBezTo>
                          <a:pt x="410283" y="1159848"/>
                          <a:pt x="378331" y="1123336"/>
                          <a:pt x="351826" y="1060806"/>
                        </a:cubicBezTo>
                        <a:lnTo>
                          <a:pt x="345471" y="1042497"/>
                        </a:lnTo>
                        <a:lnTo>
                          <a:pt x="351809" y="1159848"/>
                        </a:lnTo>
                        <a:cubicBezTo>
                          <a:pt x="328879" y="1159848"/>
                          <a:pt x="307035" y="1143620"/>
                          <a:pt x="287166" y="1114275"/>
                        </a:cubicBezTo>
                        <a:lnTo>
                          <a:pt x="252008" y="1031498"/>
                        </a:lnTo>
                        <a:lnTo>
                          <a:pt x="258940" y="1159848"/>
                        </a:lnTo>
                        <a:cubicBezTo>
                          <a:pt x="236010" y="1159848"/>
                          <a:pt x="214166" y="1143620"/>
                          <a:pt x="194297" y="1114275"/>
                        </a:cubicBezTo>
                        <a:lnTo>
                          <a:pt x="159140" y="1031501"/>
                        </a:lnTo>
                        <a:lnTo>
                          <a:pt x="166072" y="1159848"/>
                        </a:lnTo>
                        <a:cubicBezTo>
                          <a:pt x="74353" y="1159848"/>
                          <a:pt x="0" y="900207"/>
                          <a:pt x="0" y="579924"/>
                        </a:cubicBezTo>
                        <a:cubicBezTo>
                          <a:pt x="0" y="259641"/>
                          <a:pt x="74353" y="0"/>
                          <a:pt x="166072" y="0"/>
                        </a:cubicBezTo>
                        <a:lnTo>
                          <a:pt x="159140" y="128347"/>
                        </a:lnTo>
                        <a:lnTo>
                          <a:pt x="194297" y="45573"/>
                        </a:lnTo>
                        <a:cubicBezTo>
                          <a:pt x="214166" y="16228"/>
                          <a:pt x="236010" y="0"/>
                          <a:pt x="258940" y="0"/>
                        </a:cubicBezTo>
                        <a:lnTo>
                          <a:pt x="252008" y="128350"/>
                        </a:lnTo>
                        <a:lnTo>
                          <a:pt x="287166" y="45573"/>
                        </a:lnTo>
                        <a:cubicBezTo>
                          <a:pt x="307035" y="16228"/>
                          <a:pt x="328879" y="0"/>
                          <a:pt x="351809" y="0"/>
                        </a:cubicBezTo>
                        <a:lnTo>
                          <a:pt x="345471" y="117352"/>
                        </a:lnTo>
                        <a:lnTo>
                          <a:pt x="351826" y="99042"/>
                        </a:lnTo>
                        <a:cubicBezTo>
                          <a:pt x="378331" y="36512"/>
                          <a:pt x="410283" y="0"/>
                          <a:pt x="444678" y="0"/>
                        </a:cubicBezTo>
                        <a:lnTo>
                          <a:pt x="438340" y="117352"/>
                        </a:lnTo>
                        <a:lnTo>
                          <a:pt x="444695" y="99042"/>
                        </a:lnTo>
                        <a:cubicBezTo>
                          <a:pt x="471200" y="36512"/>
                          <a:pt x="503152" y="0"/>
                          <a:pt x="537547" y="0"/>
                        </a:cubicBezTo>
                        <a:cubicBezTo>
                          <a:pt x="509868" y="380575"/>
                          <a:pt x="509868" y="779273"/>
                          <a:pt x="537547" y="115984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B415315E-30D4-4706-8EEB-B168F280BCC8}"/>
                      </a:ext>
                    </a:extLst>
                  </p:cNvPr>
                  <p:cNvSpPr/>
                  <p:nvPr/>
                </p:nvSpPr>
                <p:spPr>
                  <a:xfrm rot="1152697">
                    <a:off x="7485862" y="6057314"/>
                    <a:ext cx="962196" cy="702171"/>
                  </a:xfrm>
                  <a:custGeom>
                    <a:avLst/>
                    <a:gdLst>
                      <a:gd name="connsiteX0" fmla="*/ 533007 w 1066015"/>
                      <a:gd name="connsiteY0" fmla="*/ 0 h 494004"/>
                      <a:gd name="connsiteX1" fmla="*/ 1045686 w 1066015"/>
                      <a:gd name="connsiteY1" fmla="*/ 207093 h 494004"/>
                      <a:gd name="connsiteX2" fmla="*/ 1066015 w 1066015"/>
                      <a:gd name="connsiteY2" fmla="*/ 247002 h 494004"/>
                      <a:gd name="connsiteX3" fmla="*/ 1045686 w 1066015"/>
                      <a:gd name="connsiteY3" fmla="*/ 286911 h 494004"/>
                      <a:gd name="connsiteX4" fmla="*/ 533007 w 1066015"/>
                      <a:gd name="connsiteY4" fmla="*/ 494004 h 494004"/>
                      <a:gd name="connsiteX5" fmla="*/ 20328 w 1066015"/>
                      <a:gd name="connsiteY5" fmla="*/ 286911 h 494004"/>
                      <a:gd name="connsiteX6" fmla="*/ 0 w 1066015"/>
                      <a:gd name="connsiteY6" fmla="*/ 247002 h 494004"/>
                      <a:gd name="connsiteX7" fmla="*/ 20328 w 1066015"/>
                      <a:gd name="connsiteY7" fmla="*/ 207093 h 494004"/>
                      <a:gd name="connsiteX8" fmla="*/ 533007 w 1066015"/>
                      <a:gd name="connsiteY8" fmla="*/ 0 h 4940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66015" h="494004">
                        <a:moveTo>
                          <a:pt x="533007" y="0"/>
                        </a:moveTo>
                        <a:cubicBezTo>
                          <a:pt x="763477" y="0"/>
                          <a:pt x="961219" y="85393"/>
                          <a:pt x="1045686" y="207093"/>
                        </a:cubicBezTo>
                        <a:lnTo>
                          <a:pt x="1066015" y="247002"/>
                        </a:lnTo>
                        <a:lnTo>
                          <a:pt x="1045686" y="286911"/>
                        </a:lnTo>
                        <a:cubicBezTo>
                          <a:pt x="961219" y="408611"/>
                          <a:pt x="763477" y="494004"/>
                          <a:pt x="533007" y="494004"/>
                        </a:cubicBezTo>
                        <a:cubicBezTo>
                          <a:pt x="302538" y="494004"/>
                          <a:pt x="104795" y="408611"/>
                          <a:pt x="20328" y="286911"/>
                        </a:cubicBezTo>
                        <a:lnTo>
                          <a:pt x="0" y="247002"/>
                        </a:lnTo>
                        <a:lnTo>
                          <a:pt x="20328" y="207093"/>
                        </a:lnTo>
                        <a:cubicBezTo>
                          <a:pt x="104795" y="85393"/>
                          <a:pt x="302538" y="0"/>
                          <a:pt x="533007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81618A67-339B-4385-871E-7A2F98D1C243}"/>
                  </a:ext>
                </a:extLst>
              </p:cNvPr>
              <p:cNvGrpSpPr/>
              <p:nvPr/>
            </p:nvGrpSpPr>
            <p:grpSpPr>
              <a:xfrm>
                <a:off x="4600320" y="3877328"/>
                <a:ext cx="1035231" cy="1013716"/>
                <a:chOff x="3009767" y="2501899"/>
                <a:chExt cx="2006735" cy="1965031"/>
              </a:xfrm>
              <a:solidFill>
                <a:sysClr val="window" lastClr="FFFFFF">
                  <a:lumMod val="95000"/>
                </a:sysClr>
              </a:solidFill>
            </p:grpSpPr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3023DA8A-76DD-4FEC-A868-F6BFCC528D5E}"/>
                    </a:ext>
                  </a:extLst>
                </p:cNvPr>
                <p:cNvGrpSpPr/>
                <p:nvPr/>
              </p:nvGrpSpPr>
              <p:grpSpPr>
                <a:xfrm>
                  <a:off x="3932594" y="3210437"/>
                  <a:ext cx="513009" cy="1256493"/>
                  <a:chOff x="3932594" y="3210437"/>
                  <a:chExt cx="513009" cy="1256493"/>
                </a:xfrm>
                <a:grpFill/>
              </p:grpSpPr>
              <p:sp>
                <p:nvSpPr>
                  <p:cNvPr id="146" name="四角形: 角を丸くする 145">
                    <a:extLst>
                      <a:ext uri="{FF2B5EF4-FFF2-40B4-BE49-F238E27FC236}">
                        <a16:creationId xmlns:a16="http://schemas.microsoft.com/office/drawing/2014/main" id="{B4168D40-6313-4498-80B0-416D571D545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932594" y="3210437"/>
                    <a:ext cx="118826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7" name="四角形: 角を丸くする 146">
                    <a:extLst>
                      <a:ext uri="{FF2B5EF4-FFF2-40B4-BE49-F238E27FC236}">
                        <a16:creationId xmlns:a16="http://schemas.microsoft.com/office/drawing/2014/main" id="{0345E19D-6E4F-49A2-B740-B0520A8FBFC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338465" y="3210437"/>
                    <a:ext cx="107138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8" name="四角形: 角を丸くする 147">
                    <a:extLst>
                      <a:ext uri="{FF2B5EF4-FFF2-40B4-BE49-F238E27FC236}">
                        <a16:creationId xmlns:a16="http://schemas.microsoft.com/office/drawing/2014/main" id="{CCA031A3-160A-4AD9-9B8C-864B2CC01CE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970173" y="4003336"/>
                    <a:ext cx="160247" cy="463594"/>
                  </a:xfrm>
                  <a:prstGeom prst="roundRect">
                    <a:avLst>
                      <a:gd name="adj" fmla="val 25664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0" name="四角形: 角を丸くする 139">
                  <a:extLst>
                    <a:ext uri="{FF2B5EF4-FFF2-40B4-BE49-F238E27FC236}">
                      <a16:creationId xmlns:a16="http://schemas.microsoft.com/office/drawing/2014/main" id="{75A2D1BF-F677-4814-937F-140007755920}"/>
                    </a:ext>
                  </a:extLst>
                </p:cNvPr>
                <p:cNvSpPr/>
                <p:nvPr/>
              </p:nvSpPr>
              <p:spPr>
                <a:xfrm>
                  <a:off x="4083051" y="3897493"/>
                  <a:ext cx="211724" cy="194897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81E44B69-D1DD-4761-B164-1800218A4FF0}"/>
                    </a:ext>
                  </a:extLst>
                </p:cNvPr>
                <p:cNvSpPr/>
                <p:nvPr/>
              </p:nvSpPr>
              <p:spPr>
                <a:xfrm>
                  <a:off x="3244717" y="2501899"/>
                  <a:ext cx="1771785" cy="1241426"/>
                </a:xfrm>
                <a:custGeom>
                  <a:avLst/>
                  <a:gdLst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93904 w 1771785"/>
                    <a:gd name="connsiteY7" fmla="*/ 1098551 h 1241426"/>
                    <a:gd name="connsiteX8" fmla="*/ 1084312 w 1771785"/>
                    <a:gd name="connsiteY8" fmla="*/ 1067651 h 1241426"/>
                    <a:gd name="connsiteX9" fmla="*/ 766890 w 1771785"/>
                    <a:gd name="connsiteY9" fmla="*/ 857250 h 1241426"/>
                    <a:gd name="connsiteX10" fmla="*/ 0 w 1771785"/>
                    <a:gd name="connsiteY10" fmla="*/ 857250 h 1241426"/>
                    <a:gd name="connsiteX11" fmla="*/ 14988 w 1771785"/>
                    <a:gd name="connsiteY11" fmla="*/ 708568 h 1241426"/>
                    <a:gd name="connsiteX12" fmla="*/ 884372 w 1771785"/>
                    <a:gd name="connsiteY12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84312 w 1771785"/>
                    <a:gd name="connsiteY7" fmla="*/ 1067651 h 1241426"/>
                    <a:gd name="connsiteX8" fmla="*/ 766890 w 1771785"/>
                    <a:gd name="connsiteY8" fmla="*/ 857250 h 1241426"/>
                    <a:gd name="connsiteX9" fmla="*/ 0 w 1771785"/>
                    <a:gd name="connsiteY9" fmla="*/ 857250 h 1241426"/>
                    <a:gd name="connsiteX10" fmla="*/ 14988 w 1771785"/>
                    <a:gd name="connsiteY10" fmla="*/ 708568 h 1241426"/>
                    <a:gd name="connsiteX11" fmla="*/ 884372 w 1771785"/>
                    <a:gd name="connsiteY11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84312 w 1771785"/>
                    <a:gd name="connsiteY6" fmla="*/ 1067651 h 1241426"/>
                    <a:gd name="connsiteX7" fmla="*/ 766890 w 1771785"/>
                    <a:gd name="connsiteY7" fmla="*/ 857250 h 1241426"/>
                    <a:gd name="connsiteX8" fmla="*/ 0 w 1771785"/>
                    <a:gd name="connsiteY8" fmla="*/ 857250 h 1241426"/>
                    <a:gd name="connsiteX9" fmla="*/ 14988 w 1771785"/>
                    <a:gd name="connsiteY9" fmla="*/ 708568 h 1241426"/>
                    <a:gd name="connsiteX10" fmla="*/ 884372 w 1771785"/>
                    <a:gd name="connsiteY10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373330 w 1771785"/>
                    <a:gd name="connsiteY3" fmla="*/ 1241426 h 1241426"/>
                    <a:gd name="connsiteX4" fmla="*/ 1129736 w 1771785"/>
                    <a:gd name="connsiteY4" fmla="*/ 1140526 h 1241426"/>
                    <a:gd name="connsiteX5" fmla="*/ 1084312 w 1771785"/>
                    <a:gd name="connsiteY5" fmla="*/ 1067651 h 1241426"/>
                    <a:gd name="connsiteX6" fmla="*/ 766890 w 1771785"/>
                    <a:gd name="connsiteY6" fmla="*/ 857250 h 1241426"/>
                    <a:gd name="connsiteX7" fmla="*/ 0 w 1771785"/>
                    <a:gd name="connsiteY7" fmla="*/ 857250 h 1241426"/>
                    <a:gd name="connsiteX8" fmla="*/ 14988 w 1771785"/>
                    <a:gd name="connsiteY8" fmla="*/ 708568 h 1241426"/>
                    <a:gd name="connsiteX9" fmla="*/ 884372 w 1771785"/>
                    <a:gd name="connsiteY9" fmla="*/ 0 h 1241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71785" h="1241426">
                      <a:moveTo>
                        <a:pt x="884372" y="0"/>
                      </a:moveTo>
                      <a:cubicBezTo>
                        <a:pt x="1374477" y="0"/>
                        <a:pt x="1771785" y="397308"/>
                        <a:pt x="1771785" y="887413"/>
                      </a:cubicBezTo>
                      <a:cubicBezTo>
                        <a:pt x="1771785" y="1009939"/>
                        <a:pt x="1746954" y="1126666"/>
                        <a:pt x="1702048" y="1232834"/>
                      </a:cubicBezTo>
                      <a:lnTo>
                        <a:pt x="1373330" y="1241426"/>
                      </a:lnTo>
                      <a:cubicBezTo>
                        <a:pt x="1278201" y="1241426"/>
                        <a:pt x="1192077" y="1202867"/>
                        <a:pt x="1129736" y="1140526"/>
                      </a:cubicBezTo>
                      <a:lnTo>
                        <a:pt x="1084312" y="1067651"/>
                      </a:lnTo>
                      <a:cubicBezTo>
                        <a:pt x="1032015" y="944007"/>
                        <a:pt x="909584" y="857250"/>
                        <a:pt x="766890" y="857250"/>
                      </a:cubicBezTo>
                      <a:lnTo>
                        <a:pt x="0" y="857250"/>
                      </a:lnTo>
                      <a:lnTo>
                        <a:pt x="14988" y="708568"/>
                      </a:lnTo>
                      <a:cubicBezTo>
                        <a:pt x="97736" y="304189"/>
                        <a:pt x="455530" y="0"/>
                        <a:pt x="88437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" name="四角形: 角を丸くする 3">
                  <a:extLst>
                    <a:ext uri="{FF2B5EF4-FFF2-40B4-BE49-F238E27FC236}">
                      <a16:creationId xmlns:a16="http://schemas.microsoft.com/office/drawing/2014/main" id="{8006C227-21ED-472E-80A0-29D336502420}"/>
                    </a:ext>
                  </a:extLst>
                </p:cNvPr>
                <p:cNvSpPr/>
                <p:nvPr/>
              </p:nvSpPr>
              <p:spPr>
                <a:xfrm>
                  <a:off x="3009767" y="3270249"/>
                  <a:ext cx="701808" cy="95485"/>
                </a:xfrm>
                <a:custGeom>
                  <a:avLst/>
                  <a:gdLst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88900 w 701808"/>
                    <a:gd name="connsiteY6" fmla="*/ 177800 h 177800"/>
                    <a:gd name="connsiteX7" fmla="*/ 0 w 701808"/>
                    <a:gd name="connsiteY7" fmla="*/ 88900 h 177800"/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0 w 701808"/>
                    <a:gd name="connsiteY6" fmla="*/ 88900 h 177800"/>
                    <a:gd name="connsiteX0" fmla="*/ 0 w 701808"/>
                    <a:gd name="connsiteY0" fmla="*/ 88900 h 95485"/>
                    <a:gd name="connsiteX1" fmla="*/ 88900 w 701808"/>
                    <a:gd name="connsiteY1" fmla="*/ 0 h 95485"/>
                    <a:gd name="connsiteX2" fmla="*/ 612908 w 701808"/>
                    <a:gd name="connsiteY2" fmla="*/ 0 h 95485"/>
                    <a:gd name="connsiteX3" fmla="*/ 701808 w 701808"/>
                    <a:gd name="connsiteY3" fmla="*/ 88900 h 95485"/>
                    <a:gd name="connsiteX4" fmla="*/ 701808 w 701808"/>
                    <a:gd name="connsiteY4" fmla="*/ 88900 h 95485"/>
                    <a:gd name="connsiteX5" fmla="*/ 0 w 701808"/>
                    <a:gd name="connsiteY5" fmla="*/ 88900 h 95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1808" h="95485">
                      <a:moveTo>
                        <a:pt x="0" y="88900"/>
                      </a:moveTo>
                      <a:cubicBezTo>
                        <a:pt x="0" y="39802"/>
                        <a:pt x="39802" y="0"/>
                        <a:pt x="88900" y="0"/>
                      </a:cubicBezTo>
                      <a:lnTo>
                        <a:pt x="612908" y="0"/>
                      </a:lnTo>
                      <a:cubicBezTo>
                        <a:pt x="662006" y="0"/>
                        <a:pt x="701808" y="39802"/>
                        <a:pt x="701808" y="88900"/>
                      </a:cubicBezTo>
                      <a:lnTo>
                        <a:pt x="701808" y="88900"/>
                      </a:lnTo>
                      <a:cubicBezTo>
                        <a:pt x="584840" y="88900"/>
                        <a:pt x="102151" y="103717"/>
                        <a:pt x="0" y="8890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85929AE4-9EDA-454A-BAC2-E0A7CB67F4CF}"/>
                    </a:ext>
                  </a:extLst>
                </p:cNvPr>
                <p:cNvSpPr/>
                <p:nvPr/>
              </p:nvSpPr>
              <p:spPr>
                <a:xfrm>
                  <a:off x="3271514" y="3033714"/>
                  <a:ext cx="1718189" cy="142875"/>
                </a:xfrm>
                <a:custGeom>
                  <a:avLst/>
                  <a:gdLst>
                    <a:gd name="connsiteX0" fmla="*/ 48463 w 1718189"/>
                    <a:gd name="connsiteY0" fmla="*/ 0 h 142875"/>
                    <a:gd name="connsiteX1" fmla="*/ 1671474 w 1718189"/>
                    <a:gd name="connsiteY1" fmla="*/ 0 h 142875"/>
                    <a:gd name="connsiteX2" fmla="*/ 1676998 w 1718189"/>
                    <a:gd name="connsiteY2" fmla="*/ 10178 h 142875"/>
                    <a:gd name="connsiteX3" fmla="*/ 1718189 w 1718189"/>
                    <a:gd name="connsiteY3" fmla="*/ 142875 h 142875"/>
                    <a:gd name="connsiteX4" fmla="*/ 0 w 1718189"/>
                    <a:gd name="connsiteY4" fmla="*/ 142875 h 142875"/>
                    <a:gd name="connsiteX5" fmla="*/ 33463 w 1718189"/>
                    <a:gd name="connsiteY5" fmla="*/ 30207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8189" h="142875">
                      <a:moveTo>
                        <a:pt x="48463" y="0"/>
                      </a:moveTo>
                      <a:lnTo>
                        <a:pt x="1671474" y="0"/>
                      </a:lnTo>
                      <a:lnTo>
                        <a:pt x="1676998" y="10178"/>
                      </a:lnTo>
                      <a:lnTo>
                        <a:pt x="1718189" y="142875"/>
                      </a:lnTo>
                      <a:lnTo>
                        <a:pt x="0" y="142875"/>
                      </a:lnTo>
                      <a:lnTo>
                        <a:pt x="33463" y="3020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" name="四角形: 角を丸くする 143">
                  <a:extLst>
                    <a:ext uri="{FF2B5EF4-FFF2-40B4-BE49-F238E27FC236}">
                      <a16:creationId xmlns:a16="http://schemas.microsoft.com/office/drawing/2014/main" id="{1DE0504E-79B3-4F06-92C7-9E56360D1871}"/>
                    </a:ext>
                  </a:extLst>
                </p:cNvPr>
                <p:cNvSpPr/>
                <p:nvPr/>
              </p:nvSpPr>
              <p:spPr>
                <a:xfrm rot="18900000">
                  <a:off x="3512664" y="2767553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" name="四角形: 角を丸くする 144">
                  <a:extLst>
                    <a:ext uri="{FF2B5EF4-FFF2-40B4-BE49-F238E27FC236}">
                      <a16:creationId xmlns:a16="http://schemas.microsoft.com/office/drawing/2014/main" id="{417ABECC-FDCA-4EA4-B23E-0FDC0252FBA0}"/>
                    </a:ext>
                  </a:extLst>
                </p:cNvPr>
                <p:cNvSpPr/>
                <p:nvPr/>
              </p:nvSpPr>
              <p:spPr>
                <a:xfrm rot="20263087">
                  <a:off x="3736502" y="2619916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91928780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popc01_自転車ヘルメット着用</dc:title>
  <dc:subject>popc01_自転車ヘルメット着用</dc:subject>
  <dc:creator>でじけろお</dc:creator>
  <cp:lastModifiedBy/>
  <cp:revision>1</cp:revision>
  <dcterms:created xsi:type="dcterms:W3CDTF">2014-12-04T06:28:15Z</dcterms:created>
  <dcterms:modified xsi:type="dcterms:W3CDTF">2020-10-19T05:22:52Z</dcterms:modified>
  <cp:version>1</cp:version>
</cp:coreProperties>
</file>